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e2a145db9946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279aff3efc49c5"/>
  </p:sldMasterIdLst>
  <p:sldIdLst>
    <p:sldId xmlns:r="http://schemas.openxmlformats.org/officeDocument/2006/relationships" id="256" r:id="R9ad54342b05b4f75"/>
    <p:sldId xmlns:r="http://schemas.openxmlformats.org/officeDocument/2006/relationships" id="257" r:id="R4185eec8aa464ae2"/>
    <p:sldId xmlns:r="http://schemas.openxmlformats.org/officeDocument/2006/relationships" id="258" r:id="Re8d20ebbc11548b7"/>
    <p:sldId xmlns:r="http://schemas.openxmlformats.org/officeDocument/2006/relationships" id="259" r:id="Rc14ea43efc594cd4"/>
    <p:sldId xmlns:r="http://schemas.openxmlformats.org/officeDocument/2006/relationships" id="260" r:id="Rb00c51f6e8cd4ac2"/>
    <p:sldId xmlns:r="http://schemas.openxmlformats.org/officeDocument/2006/relationships" id="261" r:id="Rbd1440582f1346b1"/>
    <p:sldId xmlns:r="http://schemas.openxmlformats.org/officeDocument/2006/relationships" id="262" r:id="Rdcfabde32f1c40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79aff3efc49c5" /><Relationship Type="http://schemas.openxmlformats.org/officeDocument/2006/relationships/slide" Target="/ppt/slides/slide1.xml" Id="R9ad54342b05b4f75" /><Relationship Type="http://schemas.openxmlformats.org/officeDocument/2006/relationships/slide" Target="/ppt/slides/slide2.xml" Id="R4185eec8aa464ae2" /><Relationship Type="http://schemas.openxmlformats.org/officeDocument/2006/relationships/slide" Target="/ppt/slides/slide3.xml" Id="Re8d20ebbc11548b7" /><Relationship Type="http://schemas.openxmlformats.org/officeDocument/2006/relationships/slide" Target="/ppt/slides/slide4.xml" Id="Rc14ea43efc594cd4" /><Relationship Type="http://schemas.openxmlformats.org/officeDocument/2006/relationships/slide" Target="/ppt/slides/slide5.xml" Id="Rb00c51f6e8cd4ac2" /><Relationship Type="http://schemas.openxmlformats.org/officeDocument/2006/relationships/slide" Target="/ppt/slides/slide6.xml" Id="Rbd1440582f1346b1" /><Relationship Type="http://schemas.openxmlformats.org/officeDocument/2006/relationships/slide" Target="/ppt/slides/slide7.xml" Id="Rdcfabde32f1c40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f50ec612144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f0465903344e2" /><Relationship Type="http://schemas.openxmlformats.org/officeDocument/2006/relationships/theme" Target="/ppt/slideMasters/theme/theme1.xml" Id="Rd16f4046ef474f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ff0465903344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637d8ed2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60ffeaa35b44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7c27272af641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2fd3f3a41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c8e60d58d41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96aa04ca944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f829781d148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AKTIV LEK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AKTIV LEK AS ble etablert [år] og holder til i Vråliosen.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22 652 721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−919 198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−1 262 740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−1 442 618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9 497 102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BILDSTEN AS  –  98,2 %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KILAND KETIL  –  1,8 %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Fyresdalsvegen 183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3849 Vråliosen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04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www.aktivlek.no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996 936 708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AKTIV LEK AS</a:t>
            </a:r>
          </a:p>
        </p:txBody>
      </p:sp>
    </p:spTree>
  </p:cSld>
  <p:clrMapOvr>
    <a:masterClrMapping xmlns:a="http://schemas.openxmlformats.org/drawingml/2006/main"/>
  </p:clrMapOvr>
</p:sld>
</file>