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0082d5b1e842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222c0234441ab"/>
  </p:sldMasterIdLst>
  <p:sldIdLst>
    <p:sldId xmlns:r="http://schemas.openxmlformats.org/officeDocument/2006/relationships" id="256" r:id="Rd31bcb4685f04bbb"/>
    <p:sldId xmlns:r="http://schemas.openxmlformats.org/officeDocument/2006/relationships" id="257" r:id="Reee920fe053a4dd0"/>
    <p:sldId xmlns:r="http://schemas.openxmlformats.org/officeDocument/2006/relationships" id="258" r:id="R7850f4b04268436e"/>
    <p:sldId xmlns:r="http://schemas.openxmlformats.org/officeDocument/2006/relationships" id="259" r:id="R9a3c4548a7324d76"/>
    <p:sldId xmlns:r="http://schemas.openxmlformats.org/officeDocument/2006/relationships" id="260" r:id="R2f281b0f180f4a60"/>
    <p:sldId xmlns:r="http://schemas.openxmlformats.org/officeDocument/2006/relationships" id="261" r:id="Rfd21e3e1a7d64b33"/>
    <p:sldId xmlns:r="http://schemas.openxmlformats.org/officeDocument/2006/relationships" id="262" r:id="R79e9a719aa93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222c0234441ab" /><Relationship Type="http://schemas.openxmlformats.org/officeDocument/2006/relationships/slide" Target="/ppt/slides/slide1.xml" Id="Rd31bcb4685f04bbb" /><Relationship Type="http://schemas.openxmlformats.org/officeDocument/2006/relationships/slide" Target="/ppt/slides/slide2.xml" Id="Reee920fe053a4dd0" /><Relationship Type="http://schemas.openxmlformats.org/officeDocument/2006/relationships/slide" Target="/ppt/slides/slide3.xml" Id="R7850f4b04268436e" /><Relationship Type="http://schemas.openxmlformats.org/officeDocument/2006/relationships/slide" Target="/ppt/slides/slide4.xml" Id="R9a3c4548a7324d76" /><Relationship Type="http://schemas.openxmlformats.org/officeDocument/2006/relationships/slide" Target="/ppt/slides/slide5.xml" Id="R2f281b0f180f4a60" /><Relationship Type="http://schemas.openxmlformats.org/officeDocument/2006/relationships/slide" Target="/ppt/slides/slide6.xml" Id="Rfd21e3e1a7d64b33" /><Relationship Type="http://schemas.openxmlformats.org/officeDocument/2006/relationships/slide" Target="/ppt/slides/slide7.xml" Id="R79e9a719aa93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99594105c4b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04ab5e0cc4f71" /><Relationship Type="http://schemas.openxmlformats.org/officeDocument/2006/relationships/theme" Target="/ppt/slideMasters/theme/theme1.xml" Id="Rbda5e36985424d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604ab5e0cc4f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8f3ddec1c4f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a7e274bb949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5f302edc2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d08c8bf41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eb3296a3f45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6ac192c1a4f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88118e7814c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