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b1e183ad86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6785681aa4a6a"/>
  </p:sldMasterIdLst>
  <p:sldIdLst>
    <p:sldId xmlns:r="http://schemas.openxmlformats.org/officeDocument/2006/relationships" id="256" r:id="R0759da03041d4c47"/>
    <p:sldId xmlns:r="http://schemas.openxmlformats.org/officeDocument/2006/relationships" id="257" r:id="R3b0bf6706b3b48ea"/>
    <p:sldId xmlns:r="http://schemas.openxmlformats.org/officeDocument/2006/relationships" id="258" r:id="R3b297a977b384ce4"/>
    <p:sldId xmlns:r="http://schemas.openxmlformats.org/officeDocument/2006/relationships" id="259" r:id="Rc1437792849a4419"/>
    <p:sldId xmlns:r="http://schemas.openxmlformats.org/officeDocument/2006/relationships" id="260" r:id="R370b279308904173"/>
    <p:sldId xmlns:r="http://schemas.openxmlformats.org/officeDocument/2006/relationships" id="261" r:id="Rec90f5992b814cf7"/>
    <p:sldId xmlns:r="http://schemas.openxmlformats.org/officeDocument/2006/relationships" id="262" r:id="R04c390b3e8514e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6785681aa4a6a" /><Relationship Type="http://schemas.openxmlformats.org/officeDocument/2006/relationships/slide" Target="/ppt/slides/slide1.xml" Id="R0759da03041d4c47" /><Relationship Type="http://schemas.openxmlformats.org/officeDocument/2006/relationships/slide" Target="/ppt/slides/slide2.xml" Id="R3b0bf6706b3b48ea" /><Relationship Type="http://schemas.openxmlformats.org/officeDocument/2006/relationships/slide" Target="/ppt/slides/slide3.xml" Id="R3b297a977b384ce4" /><Relationship Type="http://schemas.openxmlformats.org/officeDocument/2006/relationships/slide" Target="/ppt/slides/slide4.xml" Id="Rc1437792849a4419" /><Relationship Type="http://schemas.openxmlformats.org/officeDocument/2006/relationships/slide" Target="/ppt/slides/slide5.xml" Id="R370b279308904173" /><Relationship Type="http://schemas.openxmlformats.org/officeDocument/2006/relationships/slide" Target="/ppt/slides/slide6.xml" Id="Rec90f5992b814cf7" /><Relationship Type="http://schemas.openxmlformats.org/officeDocument/2006/relationships/slide" Target="/ppt/slides/slide7.xml" Id="R04c390b3e8514e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22e81bbc7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3d681af9b4d88" /><Relationship Type="http://schemas.openxmlformats.org/officeDocument/2006/relationships/theme" Target="/ppt/slideMasters/theme/theme1.xml" Id="R6d3a2e9ed037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3d681af9b4d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c2e25e3c5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f48a85777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f583ed3cd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508001b1a45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181269d944e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3ebcfb3bd4f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1af3def9c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WANG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WANG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185 912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ZHONGYUAN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Zhongyuan Wang, Frydenhaugen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61 90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bestwangas@gmail.com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997 020 421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