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ca6e3fb9664e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4e46b8afc94859"/>
  </p:sldMasterIdLst>
  <p:sldIdLst>
    <p:sldId xmlns:r="http://schemas.openxmlformats.org/officeDocument/2006/relationships" id="256" r:id="R2c5941c795094ee6"/>
    <p:sldId xmlns:r="http://schemas.openxmlformats.org/officeDocument/2006/relationships" id="257" r:id="Rf3c3406c65fb4d8c"/>
    <p:sldId xmlns:r="http://schemas.openxmlformats.org/officeDocument/2006/relationships" id="258" r:id="Rfbd9ff3c8c014a9d"/>
    <p:sldId xmlns:r="http://schemas.openxmlformats.org/officeDocument/2006/relationships" id="259" r:id="R14cbb0fc64c64400"/>
    <p:sldId xmlns:r="http://schemas.openxmlformats.org/officeDocument/2006/relationships" id="260" r:id="Rda7d590c925b4612"/>
    <p:sldId xmlns:r="http://schemas.openxmlformats.org/officeDocument/2006/relationships" id="261" r:id="Raa7f5684d7084b84"/>
    <p:sldId xmlns:r="http://schemas.openxmlformats.org/officeDocument/2006/relationships" id="262" r:id="R59a421d5aa67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4e46b8afc94859" /><Relationship Type="http://schemas.openxmlformats.org/officeDocument/2006/relationships/slide" Target="/ppt/slides/slide1.xml" Id="R2c5941c795094ee6" /><Relationship Type="http://schemas.openxmlformats.org/officeDocument/2006/relationships/slide" Target="/ppt/slides/slide2.xml" Id="Rf3c3406c65fb4d8c" /><Relationship Type="http://schemas.openxmlformats.org/officeDocument/2006/relationships/slide" Target="/ppt/slides/slide3.xml" Id="Rfbd9ff3c8c014a9d" /><Relationship Type="http://schemas.openxmlformats.org/officeDocument/2006/relationships/slide" Target="/ppt/slides/slide4.xml" Id="R14cbb0fc64c64400" /><Relationship Type="http://schemas.openxmlformats.org/officeDocument/2006/relationships/slide" Target="/ppt/slides/slide5.xml" Id="Rda7d590c925b4612" /><Relationship Type="http://schemas.openxmlformats.org/officeDocument/2006/relationships/slide" Target="/ppt/slides/slide6.xml" Id="Raa7f5684d7084b84" /><Relationship Type="http://schemas.openxmlformats.org/officeDocument/2006/relationships/slide" Target="/ppt/slides/slide7.xml" Id="R59a421d5aa67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def7ab0c8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8698c678744f5" /><Relationship Type="http://schemas.openxmlformats.org/officeDocument/2006/relationships/theme" Target="/ppt/slideMasters/theme/theme1.xml" Id="Re84bb30ae08c45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e8698c678744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d1b90d95640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48da5c7174c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23a1f8ca34e3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dab5fb5ed44d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5b5b888a54d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2b92e36afa484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1de72e4b143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VEMUND JENSSEN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VEMUND JENSSEN AS ble etablert [år] og holder til i Eidsvoll.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5 952 646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710 560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552 489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1 603 606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JENSSEN VEMUND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Sundgata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2080 Eidsvoll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96 49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997 097 939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VEMUND JENSSEN AS</a:t>
            </a:r>
          </a:p>
        </p:txBody>
      </p:sp>
    </p:spTree>
  </p:cSld>
  <p:clrMapOvr>
    <a:masterClrMapping xmlns:a="http://schemas.openxmlformats.org/drawingml/2006/main"/>
  </p:clrMapOvr>
</p:sld>
</file>