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0a7ef784048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d4f4539bc470e"/>
  </p:sldMasterIdLst>
  <p:sldIdLst>
    <p:sldId xmlns:r="http://schemas.openxmlformats.org/officeDocument/2006/relationships" id="256" r:id="Rd53c421edc564ede"/>
    <p:sldId xmlns:r="http://schemas.openxmlformats.org/officeDocument/2006/relationships" id="257" r:id="R3c7cefdf83c248ab"/>
    <p:sldId xmlns:r="http://schemas.openxmlformats.org/officeDocument/2006/relationships" id="258" r:id="Ra49c03831e244c16"/>
    <p:sldId xmlns:r="http://schemas.openxmlformats.org/officeDocument/2006/relationships" id="259" r:id="R344dd491c13e4235"/>
    <p:sldId xmlns:r="http://schemas.openxmlformats.org/officeDocument/2006/relationships" id="260" r:id="Rb3cba100f46948a1"/>
    <p:sldId xmlns:r="http://schemas.openxmlformats.org/officeDocument/2006/relationships" id="261" r:id="R980a1fe8b9744c4e"/>
    <p:sldId xmlns:r="http://schemas.openxmlformats.org/officeDocument/2006/relationships" id="262" r:id="R9640d92107d14c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d4f4539bc470e" /><Relationship Type="http://schemas.openxmlformats.org/officeDocument/2006/relationships/slide" Target="/ppt/slides/slide1.xml" Id="Rd53c421edc564ede" /><Relationship Type="http://schemas.openxmlformats.org/officeDocument/2006/relationships/slide" Target="/ppt/slides/slide2.xml" Id="R3c7cefdf83c248ab" /><Relationship Type="http://schemas.openxmlformats.org/officeDocument/2006/relationships/slide" Target="/ppt/slides/slide3.xml" Id="Ra49c03831e244c16" /><Relationship Type="http://schemas.openxmlformats.org/officeDocument/2006/relationships/slide" Target="/ppt/slides/slide4.xml" Id="R344dd491c13e4235" /><Relationship Type="http://schemas.openxmlformats.org/officeDocument/2006/relationships/slide" Target="/ppt/slides/slide5.xml" Id="Rb3cba100f46948a1" /><Relationship Type="http://schemas.openxmlformats.org/officeDocument/2006/relationships/slide" Target="/ppt/slides/slide6.xml" Id="R980a1fe8b9744c4e" /><Relationship Type="http://schemas.openxmlformats.org/officeDocument/2006/relationships/slide" Target="/ppt/slides/slide7.xml" Id="R9640d92107d14c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97785007248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74787f44740fa" /><Relationship Type="http://schemas.openxmlformats.org/officeDocument/2006/relationships/theme" Target="/ppt/slideMasters/theme/theme1.xml" Id="Rbcfd8137316641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574787f447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5f69802144b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6bf563aee40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e7d140ee844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37a1bc86f4c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fd752790448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0d43bdf52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00141dac043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