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e8f6ed1d26a485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83e2f86442b4f36"/>
  </p:sldMasterIdLst>
  <p:sldIdLst>
    <p:sldId xmlns:r="http://schemas.openxmlformats.org/officeDocument/2006/relationships" id="256" r:id="Ra7f4174f28374233"/>
    <p:sldId xmlns:r="http://schemas.openxmlformats.org/officeDocument/2006/relationships" id="257" r:id="Rafd8cb9451ec450d"/>
    <p:sldId xmlns:r="http://schemas.openxmlformats.org/officeDocument/2006/relationships" id="258" r:id="R54e9ebdb8171450f"/>
    <p:sldId xmlns:r="http://schemas.openxmlformats.org/officeDocument/2006/relationships" id="259" r:id="R31b5633e627c4023"/>
    <p:sldId xmlns:r="http://schemas.openxmlformats.org/officeDocument/2006/relationships" id="260" r:id="Re298214403ac48bb"/>
    <p:sldId xmlns:r="http://schemas.openxmlformats.org/officeDocument/2006/relationships" id="261" r:id="Rbc384b9607f54e0f"/>
    <p:sldId xmlns:r="http://schemas.openxmlformats.org/officeDocument/2006/relationships" id="262" r:id="R7f74c6a0354d409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3e2f86442b4f36" /><Relationship Type="http://schemas.openxmlformats.org/officeDocument/2006/relationships/slide" Target="/ppt/slides/slide1.xml" Id="Ra7f4174f28374233" /><Relationship Type="http://schemas.openxmlformats.org/officeDocument/2006/relationships/slide" Target="/ppt/slides/slide2.xml" Id="Rafd8cb9451ec450d" /><Relationship Type="http://schemas.openxmlformats.org/officeDocument/2006/relationships/slide" Target="/ppt/slides/slide3.xml" Id="R54e9ebdb8171450f" /><Relationship Type="http://schemas.openxmlformats.org/officeDocument/2006/relationships/slide" Target="/ppt/slides/slide4.xml" Id="R31b5633e627c4023" /><Relationship Type="http://schemas.openxmlformats.org/officeDocument/2006/relationships/slide" Target="/ppt/slides/slide5.xml" Id="Re298214403ac48bb" /><Relationship Type="http://schemas.openxmlformats.org/officeDocument/2006/relationships/slide" Target="/ppt/slides/slide6.xml" Id="Rbc384b9607f54e0f" /><Relationship Type="http://schemas.openxmlformats.org/officeDocument/2006/relationships/slide" Target="/ppt/slides/slide7.xml" Id="R7f74c6a0354d409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981795d1ab417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d44ed1e99f4203" /><Relationship Type="http://schemas.openxmlformats.org/officeDocument/2006/relationships/theme" Target="/ppt/slideMasters/theme/theme1.xml" Id="Rb8c6e023d0824c9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3d44ed1e99f420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98211d4d8c493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d443f474db46c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520ac2f167494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25a337cf5643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a5bfd0301d408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21d3a80baa4c4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c7b870ac1a418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ALLE TALL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 TALL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ALLE TALL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 TALL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 TALL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 TALL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10 391 861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344 804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104 401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213 181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4 200 923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 TALL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BOLIGFORVALTERNE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 TALL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Karoline Kristiansens vei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46 46 46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kontakt@alletall.no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www.alletall.no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997 201 213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 TALL AS</a:t>
            </a:r>
          </a:p>
        </p:txBody>
      </p:sp>
    </p:spTree>
  </p:cSld>
  <p:clrMapOvr>
    <a:masterClrMapping xmlns:a="http://schemas.openxmlformats.org/drawingml/2006/main"/>
  </p:clrMapOvr>
</p:sld>
</file>