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301254a01a44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6c58c46434584"/>
  </p:sldMasterIdLst>
  <p:sldIdLst>
    <p:sldId xmlns:r="http://schemas.openxmlformats.org/officeDocument/2006/relationships" id="256" r:id="R1bd74f52a2e54ec2"/>
    <p:sldId xmlns:r="http://schemas.openxmlformats.org/officeDocument/2006/relationships" id="257" r:id="R5115cc99821d411f"/>
    <p:sldId xmlns:r="http://schemas.openxmlformats.org/officeDocument/2006/relationships" id="258" r:id="Rfe817afc6e5c4673"/>
    <p:sldId xmlns:r="http://schemas.openxmlformats.org/officeDocument/2006/relationships" id="259" r:id="Rf5442ccf21c948b3"/>
    <p:sldId xmlns:r="http://schemas.openxmlformats.org/officeDocument/2006/relationships" id="260" r:id="R1d0fce0ef65842de"/>
    <p:sldId xmlns:r="http://schemas.openxmlformats.org/officeDocument/2006/relationships" id="261" r:id="R34649cdcc81e493f"/>
    <p:sldId xmlns:r="http://schemas.openxmlformats.org/officeDocument/2006/relationships" id="262" r:id="Raed232bcbb4849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6c58c46434584" /><Relationship Type="http://schemas.openxmlformats.org/officeDocument/2006/relationships/slide" Target="/ppt/slides/slide1.xml" Id="R1bd74f52a2e54ec2" /><Relationship Type="http://schemas.openxmlformats.org/officeDocument/2006/relationships/slide" Target="/ppt/slides/slide2.xml" Id="R5115cc99821d411f" /><Relationship Type="http://schemas.openxmlformats.org/officeDocument/2006/relationships/slide" Target="/ppt/slides/slide3.xml" Id="Rfe817afc6e5c4673" /><Relationship Type="http://schemas.openxmlformats.org/officeDocument/2006/relationships/slide" Target="/ppt/slides/slide4.xml" Id="Rf5442ccf21c948b3" /><Relationship Type="http://schemas.openxmlformats.org/officeDocument/2006/relationships/slide" Target="/ppt/slides/slide5.xml" Id="R1d0fce0ef65842de" /><Relationship Type="http://schemas.openxmlformats.org/officeDocument/2006/relationships/slide" Target="/ppt/slides/slide6.xml" Id="R34649cdcc81e493f" /><Relationship Type="http://schemas.openxmlformats.org/officeDocument/2006/relationships/slide" Target="/ppt/slides/slide7.xml" Id="Raed232bcbb4849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b370fe8a444f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6e783c033449a" /><Relationship Type="http://schemas.openxmlformats.org/officeDocument/2006/relationships/theme" Target="/ppt/slideMasters/theme/theme1.xml" Id="Ra1aa0fd50b6d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6e783c033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a42b0af6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65ca8f2be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7f0fb8bc04a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db548d4c845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ff3052c7c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bb5a8fb394d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811dbc5243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