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3eb8023eeb4f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3799adc08742f3"/>
  </p:sldMasterIdLst>
  <p:sldIdLst>
    <p:sldId xmlns:r="http://schemas.openxmlformats.org/officeDocument/2006/relationships" id="256" r:id="Rd37590d57b444456"/>
    <p:sldId xmlns:r="http://schemas.openxmlformats.org/officeDocument/2006/relationships" id="257" r:id="Rc0ae93410e894856"/>
    <p:sldId xmlns:r="http://schemas.openxmlformats.org/officeDocument/2006/relationships" id="258" r:id="R7cb0258cbc934365"/>
    <p:sldId xmlns:r="http://schemas.openxmlformats.org/officeDocument/2006/relationships" id="259" r:id="Radad36e55e6f41cb"/>
    <p:sldId xmlns:r="http://schemas.openxmlformats.org/officeDocument/2006/relationships" id="260" r:id="R818f5250abe34a4b"/>
    <p:sldId xmlns:r="http://schemas.openxmlformats.org/officeDocument/2006/relationships" id="261" r:id="Rbc13d0d5484b452b"/>
    <p:sldId xmlns:r="http://schemas.openxmlformats.org/officeDocument/2006/relationships" id="262" r:id="Rab109f4a211342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3799adc08742f3" /><Relationship Type="http://schemas.openxmlformats.org/officeDocument/2006/relationships/slide" Target="/ppt/slides/slide1.xml" Id="Rd37590d57b444456" /><Relationship Type="http://schemas.openxmlformats.org/officeDocument/2006/relationships/slide" Target="/ppt/slides/slide2.xml" Id="Rc0ae93410e894856" /><Relationship Type="http://schemas.openxmlformats.org/officeDocument/2006/relationships/slide" Target="/ppt/slides/slide3.xml" Id="R7cb0258cbc934365" /><Relationship Type="http://schemas.openxmlformats.org/officeDocument/2006/relationships/slide" Target="/ppt/slides/slide4.xml" Id="Radad36e55e6f41cb" /><Relationship Type="http://schemas.openxmlformats.org/officeDocument/2006/relationships/slide" Target="/ppt/slides/slide5.xml" Id="R818f5250abe34a4b" /><Relationship Type="http://schemas.openxmlformats.org/officeDocument/2006/relationships/slide" Target="/ppt/slides/slide6.xml" Id="Rbc13d0d5484b452b" /><Relationship Type="http://schemas.openxmlformats.org/officeDocument/2006/relationships/slide" Target="/ppt/slides/slide7.xml" Id="Rab109f4a211342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9b5227e2a043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d0697a00a45b9" /><Relationship Type="http://schemas.openxmlformats.org/officeDocument/2006/relationships/theme" Target="/ppt/slideMasters/theme/theme1.xml" Id="Rc318cfa6ba5d4f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8d0697a00a45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969b1e2ba4a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43516db4a4c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4fe7163144b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a7cfe703345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0d17f53c74c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3195e135c41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376bb210248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TORES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TORES VVS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2 816 538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593 961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RAANESS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Melhusvegen 340A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tore@toresvvs.no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997 223 152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