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fd0a83896449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f1df85e6864d52"/>
  </p:sldMasterIdLst>
  <p:sldIdLst>
    <p:sldId xmlns:r="http://schemas.openxmlformats.org/officeDocument/2006/relationships" id="256" r:id="Rfd6c08287f324490"/>
    <p:sldId xmlns:r="http://schemas.openxmlformats.org/officeDocument/2006/relationships" id="257" r:id="Rd2f86611af874a27"/>
    <p:sldId xmlns:r="http://schemas.openxmlformats.org/officeDocument/2006/relationships" id="258" r:id="R4a03bad2d6a4499b"/>
    <p:sldId xmlns:r="http://schemas.openxmlformats.org/officeDocument/2006/relationships" id="259" r:id="Rb34fbcd2ea764b1e"/>
    <p:sldId xmlns:r="http://schemas.openxmlformats.org/officeDocument/2006/relationships" id="260" r:id="R0747cc777c0c4d20"/>
    <p:sldId xmlns:r="http://schemas.openxmlformats.org/officeDocument/2006/relationships" id="261" r:id="R4061e9d527624c58"/>
    <p:sldId xmlns:r="http://schemas.openxmlformats.org/officeDocument/2006/relationships" id="262" r:id="R7c63153c34f449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1df85e6864d52" /><Relationship Type="http://schemas.openxmlformats.org/officeDocument/2006/relationships/slide" Target="/ppt/slides/slide1.xml" Id="Rfd6c08287f324490" /><Relationship Type="http://schemas.openxmlformats.org/officeDocument/2006/relationships/slide" Target="/ppt/slides/slide2.xml" Id="Rd2f86611af874a27" /><Relationship Type="http://schemas.openxmlformats.org/officeDocument/2006/relationships/slide" Target="/ppt/slides/slide3.xml" Id="R4a03bad2d6a4499b" /><Relationship Type="http://schemas.openxmlformats.org/officeDocument/2006/relationships/slide" Target="/ppt/slides/slide4.xml" Id="Rb34fbcd2ea764b1e" /><Relationship Type="http://schemas.openxmlformats.org/officeDocument/2006/relationships/slide" Target="/ppt/slides/slide5.xml" Id="R0747cc777c0c4d20" /><Relationship Type="http://schemas.openxmlformats.org/officeDocument/2006/relationships/slide" Target="/ppt/slides/slide6.xml" Id="R4061e9d527624c58" /><Relationship Type="http://schemas.openxmlformats.org/officeDocument/2006/relationships/slide" Target="/ppt/slides/slide7.xml" Id="R7c63153c34f449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7409f302547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bc133345946a7" /><Relationship Type="http://schemas.openxmlformats.org/officeDocument/2006/relationships/theme" Target="/ppt/slideMasters/theme/theme1.xml" Id="R7748dbd6100f4d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bc133345946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e669be1874d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c172e90eb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6db74745a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5cbdbf86849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b219f2ee342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ce30bfb2e45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f6657896149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ORCHARD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ORCHARD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1 770 829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1 770 829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NESSE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Svarttrostveien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997 264 584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ORCHARD HOLDING AS</a:t>
            </a:r>
          </a:p>
        </p:txBody>
      </p:sp>
    </p:spTree>
  </p:cSld>
  <p:clrMapOvr>
    <a:masterClrMapping xmlns:a="http://schemas.openxmlformats.org/drawingml/2006/main"/>
  </p:clrMapOvr>
</p:sld>
</file>