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3f9fea9b6149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44f1b6ff9d4b9f"/>
  </p:sldMasterIdLst>
  <p:sldIdLst>
    <p:sldId xmlns:r="http://schemas.openxmlformats.org/officeDocument/2006/relationships" id="256" r:id="R700e46c1d8434693"/>
    <p:sldId xmlns:r="http://schemas.openxmlformats.org/officeDocument/2006/relationships" id="257" r:id="Rd265ccf28f1f4109"/>
    <p:sldId xmlns:r="http://schemas.openxmlformats.org/officeDocument/2006/relationships" id="258" r:id="R34ddf8f9e7d34ee9"/>
    <p:sldId xmlns:r="http://schemas.openxmlformats.org/officeDocument/2006/relationships" id="259" r:id="Rca5977ad4bd0420e"/>
    <p:sldId xmlns:r="http://schemas.openxmlformats.org/officeDocument/2006/relationships" id="260" r:id="R525b09a0896842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4f1b6ff9d4b9f" /><Relationship Type="http://schemas.openxmlformats.org/officeDocument/2006/relationships/slide" Target="/ppt/slides/slide1.xml" Id="R700e46c1d8434693" /><Relationship Type="http://schemas.openxmlformats.org/officeDocument/2006/relationships/slide" Target="/ppt/slides/slide2.xml" Id="Rd265ccf28f1f4109" /><Relationship Type="http://schemas.openxmlformats.org/officeDocument/2006/relationships/slide" Target="/ppt/slides/slide3.xml" Id="R34ddf8f9e7d34ee9" /><Relationship Type="http://schemas.openxmlformats.org/officeDocument/2006/relationships/slide" Target="/ppt/slides/slide4.xml" Id="Rca5977ad4bd0420e" /><Relationship Type="http://schemas.openxmlformats.org/officeDocument/2006/relationships/slide" Target="/ppt/slides/slide5.xml" Id="R525b09a0896842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edf4b958ff4a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650cecbe44162" /><Relationship Type="http://schemas.openxmlformats.org/officeDocument/2006/relationships/theme" Target="/ppt/slideMasters/theme/theme1.xml" Id="Rfbef195c971748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9650cecbe441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f83c542e644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1f158d63f49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357adde1d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5d5b1ea0b42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c7b93658144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KÅRSTAD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KÅRSTAD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997 294 513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KÅRSTAD TRANSPORT AS</a:t>
            </a:r>
          </a:p>
        </p:txBody>
      </p:sp>
    </p:spTree>
  </p:cSld>
  <p:clrMapOvr>
    <a:masterClrMapping xmlns:a="http://schemas.openxmlformats.org/drawingml/2006/main"/>
  </p:clrMapOvr>
</p:sld>
</file>