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2c5aafaf7c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9817fa355b46e8"/>
  </p:sldMasterIdLst>
  <p:sldIdLst>
    <p:sldId xmlns:r="http://schemas.openxmlformats.org/officeDocument/2006/relationships" id="256" r:id="Rdd4a75571b7b4c82"/>
    <p:sldId xmlns:r="http://schemas.openxmlformats.org/officeDocument/2006/relationships" id="257" r:id="Rc523499137404682"/>
    <p:sldId xmlns:r="http://schemas.openxmlformats.org/officeDocument/2006/relationships" id="258" r:id="R938b723181514947"/>
    <p:sldId xmlns:r="http://schemas.openxmlformats.org/officeDocument/2006/relationships" id="259" r:id="R88cbad9f173a41d8"/>
    <p:sldId xmlns:r="http://schemas.openxmlformats.org/officeDocument/2006/relationships" id="260" r:id="Rc551dce989e746f2"/>
    <p:sldId xmlns:r="http://schemas.openxmlformats.org/officeDocument/2006/relationships" id="261" r:id="Rb0d501b26f9c4b6e"/>
    <p:sldId xmlns:r="http://schemas.openxmlformats.org/officeDocument/2006/relationships" id="262" r:id="R2eb3b04ec16b41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817fa355b46e8" /><Relationship Type="http://schemas.openxmlformats.org/officeDocument/2006/relationships/slide" Target="/ppt/slides/slide1.xml" Id="Rdd4a75571b7b4c82" /><Relationship Type="http://schemas.openxmlformats.org/officeDocument/2006/relationships/slide" Target="/ppt/slides/slide2.xml" Id="Rc523499137404682" /><Relationship Type="http://schemas.openxmlformats.org/officeDocument/2006/relationships/slide" Target="/ppt/slides/slide3.xml" Id="R938b723181514947" /><Relationship Type="http://schemas.openxmlformats.org/officeDocument/2006/relationships/slide" Target="/ppt/slides/slide4.xml" Id="R88cbad9f173a41d8" /><Relationship Type="http://schemas.openxmlformats.org/officeDocument/2006/relationships/slide" Target="/ppt/slides/slide5.xml" Id="Rc551dce989e746f2" /><Relationship Type="http://schemas.openxmlformats.org/officeDocument/2006/relationships/slide" Target="/ppt/slides/slide6.xml" Id="Rb0d501b26f9c4b6e" /><Relationship Type="http://schemas.openxmlformats.org/officeDocument/2006/relationships/slide" Target="/ppt/slides/slide7.xml" Id="R2eb3b04ec16b41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ce38fda9f9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5881c9f6948f5" /><Relationship Type="http://schemas.openxmlformats.org/officeDocument/2006/relationships/theme" Target="/ppt/slideMasters/theme/theme1.xml" Id="Rfdae362910634b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15881c9f6948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b4de9ce76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2fa4826c14e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7803bc770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666ce055b47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28480833948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45479fe8e4b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4ede69067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OLAV FØLLING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997 304 543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