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60221a7c07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b7d46742b4360"/>
  </p:sldMasterIdLst>
  <p:sldIdLst>
    <p:sldId xmlns:r="http://schemas.openxmlformats.org/officeDocument/2006/relationships" id="256" r:id="Rf0778b83bf6e4d0c"/>
    <p:sldId xmlns:r="http://schemas.openxmlformats.org/officeDocument/2006/relationships" id="257" r:id="Ra3397f47cd1940b7"/>
    <p:sldId xmlns:r="http://schemas.openxmlformats.org/officeDocument/2006/relationships" id="258" r:id="R879325bc04074652"/>
    <p:sldId xmlns:r="http://schemas.openxmlformats.org/officeDocument/2006/relationships" id="259" r:id="Rc8bb7d0b587d4a57"/>
    <p:sldId xmlns:r="http://schemas.openxmlformats.org/officeDocument/2006/relationships" id="260" r:id="R9ab7107bd5564a5d"/>
    <p:sldId xmlns:r="http://schemas.openxmlformats.org/officeDocument/2006/relationships" id="261" r:id="R929aa3f32a534370"/>
    <p:sldId xmlns:r="http://schemas.openxmlformats.org/officeDocument/2006/relationships" id="262" r:id="R638e11572fff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b7d46742b4360" /><Relationship Type="http://schemas.openxmlformats.org/officeDocument/2006/relationships/slide" Target="/ppt/slides/slide1.xml" Id="Rf0778b83bf6e4d0c" /><Relationship Type="http://schemas.openxmlformats.org/officeDocument/2006/relationships/slide" Target="/ppt/slides/slide2.xml" Id="Ra3397f47cd1940b7" /><Relationship Type="http://schemas.openxmlformats.org/officeDocument/2006/relationships/slide" Target="/ppt/slides/slide3.xml" Id="R879325bc04074652" /><Relationship Type="http://schemas.openxmlformats.org/officeDocument/2006/relationships/slide" Target="/ppt/slides/slide4.xml" Id="Rc8bb7d0b587d4a57" /><Relationship Type="http://schemas.openxmlformats.org/officeDocument/2006/relationships/slide" Target="/ppt/slides/slide5.xml" Id="R9ab7107bd5564a5d" /><Relationship Type="http://schemas.openxmlformats.org/officeDocument/2006/relationships/slide" Target="/ppt/slides/slide6.xml" Id="R929aa3f32a534370" /><Relationship Type="http://schemas.openxmlformats.org/officeDocument/2006/relationships/slide" Target="/ppt/slides/slide7.xml" Id="R638e11572fff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776a238a541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d0654c5fc4093" /><Relationship Type="http://schemas.openxmlformats.org/officeDocument/2006/relationships/theme" Target="/ppt/slideMasters/theme/theme1.xml" Id="R69deaca38c3045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3d0654c5fc40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7658815cf4b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9e4c201b8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a4f3fd783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7c8579b5246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6c402a1644d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7e06378814a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c889d6927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