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7454ee9b8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8912d0d3a4eab"/>
  </p:sldMasterIdLst>
  <p:sldIdLst>
    <p:sldId xmlns:r="http://schemas.openxmlformats.org/officeDocument/2006/relationships" id="256" r:id="R23411fb00d3546d7"/>
    <p:sldId xmlns:r="http://schemas.openxmlformats.org/officeDocument/2006/relationships" id="257" r:id="R9694867e086f4d1a"/>
    <p:sldId xmlns:r="http://schemas.openxmlformats.org/officeDocument/2006/relationships" id="258" r:id="R6cf12e8a88194d47"/>
    <p:sldId xmlns:r="http://schemas.openxmlformats.org/officeDocument/2006/relationships" id="259" r:id="Rf73ba76180744d61"/>
    <p:sldId xmlns:r="http://schemas.openxmlformats.org/officeDocument/2006/relationships" id="260" r:id="R032d289b78694b6d"/>
    <p:sldId xmlns:r="http://schemas.openxmlformats.org/officeDocument/2006/relationships" id="261" r:id="R2b1c9afa519e4a30"/>
    <p:sldId xmlns:r="http://schemas.openxmlformats.org/officeDocument/2006/relationships" id="262" r:id="R8b684cb2d045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8912d0d3a4eab" /><Relationship Type="http://schemas.openxmlformats.org/officeDocument/2006/relationships/slide" Target="/ppt/slides/slide1.xml" Id="R23411fb00d3546d7" /><Relationship Type="http://schemas.openxmlformats.org/officeDocument/2006/relationships/slide" Target="/ppt/slides/slide2.xml" Id="R9694867e086f4d1a" /><Relationship Type="http://schemas.openxmlformats.org/officeDocument/2006/relationships/slide" Target="/ppt/slides/slide3.xml" Id="R6cf12e8a88194d47" /><Relationship Type="http://schemas.openxmlformats.org/officeDocument/2006/relationships/slide" Target="/ppt/slides/slide4.xml" Id="Rf73ba76180744d61" /><Relationship Type="http://schemas.openxmlformats.org/officeDocument/2006/relationships/slide" Target="/ppt/slides/slide5.xml" Id="R032d289b78694b6d" /><Relationship Type="http://schemas.openxmlformats.org/officeDocument/2006/relationships/slide" Target="/ppt/slides/slide6.xml" Id="R2b1c9afa519e4a30" /><Relationship Type="http://schemas.openxmlformats.org/officeDocument/2006/relationships/slide" Target="/ppt/slides/slide7.xml" Id="R8b684cb2d045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563ce55a5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0b0a2c49642a4" /><Relationship Type="http://schemas.openxmlformats.org/officeDocument/2006/relationships/theme" Target="/ppt/slideMasters/theme/theme1.xml" Id="R15c56fbe0fc4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0b0a2c496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e3edc818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2bc48f580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7d966e767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e36470fc8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84bb03633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712f0070b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dffbb7b6b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JWH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34 010 892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54 286 336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HAUGANN IDA HAUSKEN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ELI SØRVÅG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JON WEGNER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TEA SØRVÅG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jon@klinikkhausken.no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