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45410b2334a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e9747d10f4c11"/>
  </p:sldMasterIdLst>
  <p:sldIdLst>
    <p:sldId xmlns:r="http://schemas.openxmlformats.org/officeDocument/2006/relationships" id="256" r:id="Rc512ca3412c84823"/>
    <p:sldId xmlns:r="http://schemas.openxmlformats.org/officeDocument/2006/relationships" id="257" r:id="R7414b4b5f749445f"/>
    <p:sldId xmlns:r="http://schemas.openxmlformats.org/officeDocument/2006/relationships" id="258" r:id="Rdfc0130abc2142bd"/>
    <p:sldId xmlns:r="http://schemas.openxmlformats.org/officeDocument/2006/relationships" id="259" r:id="Rab0f44c0e1674042"/>
    <p:sldId xmlns:r="http://schemas.openxmlformats.org/officeDocument/2006/relationships" id="260" r:id="R475958e7a9c042c9"/>
    <p:sldId xmlns:r="http://schemas.openxmlformats.org/officeDocument/2006/relationships" id="261" r:id="R58a1802dcbf6432a"/>
    <p:sldId xmlns:r="http://schemas.openxmlformats.org/officeDocument/2006/relationships" id="262" r:id="R537235e2b17c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e9747d10f4c11" /><Relationship Type="http://schemas.openxmlformats.org/officeDocument/2006/relationships/slide" Target="/ppt/slides/slide1.xml" Id="Rc512ca3412c84823" /><Relationship Type="http://schemas.openxmlformats.org/officeDocument/2006/relationships/slide" Target="/ppt/slides/slide2.xml" Id="R7414b4b5f749445f" /><Relationship Type="http://schemas.openxmlformats.org/officeDocument/2006/relationships/slide" Target="/ppt/slides/slide3.xml" Id="Rdfc0130abc2142bd" /><Relationship Type="http://schemas.openxmlformats.org/officeDocument/2006/relationships/slide" Target="/ppt/slides/slide4.xml" Id="Rab0f44c0e1674042" /><Relationship Type="http://schemas.openxmlformats.org/officeDocument/2006/relationships/slide" Target="/ppt/slides/slide5.xml" Id="R475958e7a9c042c9" /><Relationship Type="http://schemas.openxmlformats.org/officeDocument/2006/relationships/slide" Target="/ppt/slides/slide6.xml" Id="R58a1802dcbf6432a" /><Relationship Type="http://schemas.openxmlformats.org/officeDocument/2006/relationships/slide" Target="/ppt/slides/slide7.xml" Id="R537235e2b17c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837e92df9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707cb0ecb4b70" /><Relationship Type="http://schemas.openxmlformats.org/officeDocument/2006/relationships/theme" Target="/ppt/slideMasters/theme/theme1.xml" Id="Rcaed92cebbfc4e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707cb0ecb4b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be17c8e74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f18520e5542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6935ca70c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2ae0d477c45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0c0887b7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73bbb692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54c5e9a944e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HAW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ANLEGG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−2 043 426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−1 723 406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28 614 563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997 389 484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