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6ee599b63b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32d3d268c84e5d"/>
  </p:sldMasterIdLst>
  <p:sldIdLst>
    <p:sldId xmlns:r="http://schemas.openxmlformats.org/officeDocument/2006/relationships" id="256" r:id="R1e7c45be98ad48bc"/>
    <p:sldId xmlns:r="http://schemas.openxmlformats.org/officeDocument/2006/relationships" id="257" r:id="R91d01d4c7bf949f0"/>
    <p:sldId xmlns:r="http://schemas.openxmlformats.org/officeDocument/2006/relationships" id="258" r:id="R5213b64a34574516"/>
    <p:sldId xmlns:r="http://schemas.openxmlformats.org/officeDocument/2006/relationships" id="259" r:id="R5e9e1a840d4f49b4"/>
    <p:sldId xmlns:r="http://schemas.openxmlformats.org/officeDocument/2006/relationships" id="260" r:id="R3d5a08a728344507"/>
    <p:sldId xmlns:r="http://schemas.openxmlformats.org/officeDocument/2006/relationships" id="261" r:id="Rd03b1a1f205245bd"/>
    <p:sldId xmlns:r="http://schemas.openxmlformats.org/officeDocument/2006/relationships" id="262" r:id="R8dcc965bbabd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2d3d268c84e5d" /><Relationship Type="http://schemas.openxmlformats.org/officeDocument/2006/relationships/slide" Target="/ppt/slides/slide1.xml" Id="R1e7c45be98ad48bc" /><Relationship Type="http://schemas.openxmlformats.org/officeDocument/2006/relationships/slide" Target="/ppt/slides/slide2.xml" Id="R91d01d4c7bf949f0" /><Relationship Type="http://schemas.openxmlformats.org/officeDocument/2006/relationships/slide" Target="/ppt/slides/slide3.xml" Id="R5213b64a34574516" /><Relationship Type="http://schemas.openxmlformats.org/officeDocument/2006/relationships/slide" Target="/ppt/slides/slide4.xml" Id="R5e9e1a840d4f49b4" /><Relationship Type="http://schemas.openxmlformats.org/officeDocument/2006/relationships/slide" Target="/ppt/slides/slide5.xml" Id="R3d5a08a728344507" /><Relationship Type="http://schemas.openxmlformats.org/officeDocument/2006/relationships/slide" Target="/ppt/slides/slide6.xml" Id="Rd03b1a1f205245bd" /><Relationship Type="http://schemas.openxmlformats.org/officeDocument/2006/relationships/slide" Target="/ppt/slides/slide7.xml" Id="R8dcc965bbabd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55f400f53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c1e6797754bfe" /><Relationship Type="http://schemas.openxmlformats.org/officeDocument/2006/relationships/theme" Target="/ppt/slideMasters/theme/theme1.xml" Id="Rb1855bb200e0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bc1e6797754b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4930e843f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247e676ab4e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95708ae1843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ca716502043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a30134c8b4a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ccd2739eb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6cac1d24449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42 173 958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42 574 853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