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69e660518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f54da53874b68"/>
  </p:sldMasterIdLst>
  <p:sldIdLst>
    <p:sldId xmlns:r="http://schemas.openxmlformats.org/officeDocument/2006/relationships" id="256" r:id="R30b40dd649b94d1e"/>
    <p:sldId xmlns:r="http://schemas.openxmlformats.org/officeDocument/2006/relationships" id="257" r:id="R57a9d72762404c8c"/>
    <p:sldId xmlns:r="http://schemas.openxmlformats.org/officeDocument/2006/relationships" id="258" r:id="R861e5b2ef4944b6a"/>
    <p:sldId xmlns:r="http://schemas.openxmlformats.org/officeDocument/2006/relationships" id="259" r:id="R9ae378c10699496a"/>
    <p:sldId xmlns:r="http://schemas.openxmlformats.org/officeDocument/2006/relationships" id="260" r:id="R7f4c66793cd84fad"/>
    <p:sldId xmlns:r="http://schemas.openxmlformats.org/officeDocument/2006/relationships" id="261" r:id="Rb92126350f5e4d63"/>
    <p:sldId xmlns:r="http://schemas.openxmlformats.org/officeDocument/2006/relationships" id="262" r:id="R1b0606d779fc4a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f54da53874b68" /><Relationship Type="http://schemas.openxmlformats.org/officeDocument/2006/relationships/slide" Target="/ppt/slides/slide1.xml" Id="R30b40dd649b94d1e" /><Relationship Type="http://schemas.openxmlformats.org/officeDocument/2006/relationships/slide" Target="/ppt/slides/slide2.xml" Id="R57a9d72762404c8c" /><Relationship Type="http://schemas.openxmlformats.org/officeDocument/2006/relationships/slide" Target="/ppt/slides/slide3.xml" Id="R861e5b2ef4944b6a" /><Relationship Type="http://schemas.openxmlformats.org/officeDocument/2006/relationships/slide" Target="/ppt/slides/slide4.xml" Id="R9ae378c10699496a" /><Relationship Type="http://schemas.openxmlformats.org/officeDocument/2006/relationships/slide" Target="/ppt/slides/slide5.xml" Id="R7f4c66793cd84fad" /><Relationship Type="http://schemas.openxmlformats.org/officeDocument/2006/relationships/slide" Target="/ppt/slides/slide6.xml" Id="Rb92126350f5e4d63" /><Relationship Type="http://schemas.openxmlformats.org/officeDocument/2006/relationships/slide" Target="/ppt/slides/slide7.xml" Id="R1b0606d779fc4a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b2df5f61e44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b4f9418da4893" /><Relationship Type="http://schemas.openxmlformats.org/officeDocument/2006/relationships/theme" Target="/ppt/slideMasters/theme/theme1.xml" Id="R20f59edede18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2b4f9418da48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3351a6e62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958d62c7e4f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f401b250c49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f451ef31840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2be0c5dc3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b02bef1e74c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569fc23364c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 EIENDOM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−534 731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2 917 310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BÅTSTØ BRUG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VERK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Veritasveien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997 534 883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 EIENDOM AS</a:t>
            </a:r>
          </a:p>
        </p:txBody>
      </p:sp>
    </p:spTree>
  </p:cSld>
  <p:clrMapOvr>
    <a:masterClrMapping xmlns:a="http://schemas.openxmlformats.org/drawingml/2006/main"/>
  </p:clrMapOvr>
</p:sld>
</file>