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3f5bfb487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29816fa8a473b"/>
  </p:sldMasterIdLst>
  <p:sldIdLst>
    <p:sldId xmlns:r="http://schemas.openxmlformats.org/officeDocument/2006/relationships" id="256" r:id="Ra495c5ef35d14097"/>
    <p:sldId xmlns:r="http://schemas.openxmlformats.org/officeDocument/2006/relationships" id="257" r:id="Rfaa786fbaa854b47"/>
    <p:sldId xmlns:r="http://schemas.openxmlformats.org/officeDocument/2006/relationships" id="258" r:id="R624b99331e154aff"/>
    <p:sldId xmlns:r="http://schemas.openxmlformats.org/officeDocument/2006/relationships" id="259" r:id="R19deca3313df4635"/>
    <p:sldId xmlns:r="http://schemas.openxmlformats.org/officeDocument/2006/relationships" id="260" r:id="R7464eca4df86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29816fa8a473b" /><Relationship Type="http://schemas.openxmlformats.org/officeDocument/2006/relationships/slide" Target="/ppt/slides/slide1.xml" Id="Ra495c5ef35d14097" /><Relationship Type="http://schemas.openxmlformats.org/officeDocument/2006/relationships/slide" Target="/ppt/slides/slide2.xml" Id="Rfaa786fbaa854b47" /><Relationship Type="http://schemas.openxmlformats.org/officeDocument/2006/relationships/slide" Target="/ppt/slides/slide3.xml" Id="R624b99331e154aff" /><Relationship Type="http://schemas.openxmlformats.org/officeDocument/2006/relationships/slide" Target="/ppt/slides/slide4.xml" Id="R19deca3313df4635" /><Relationship Type="http://schemas.openxmlformats.org/officeDocument/2006/relationships/slide" Target="/ppt/slides/slide5.xml" Id="R7464eca4df86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57d924cd6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7ae10f6fb40b3" /><Relationship Type="http://schemas.openxmlformats.org/officeDocument/2006/relationships/theme" Target="/ppt/slideMasters/theme/theme1.xml" Id="R03175a8a0a844d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7ae10f6fb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0cc30748e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138b11211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255b33153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387174bd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b38c0c0e7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