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999e39067a41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dc192f7b384aee"/>
  </p:sldMasterIdLst>
  <p:sldIdLst>
    <p:sldId xmlns:r="http://schemas.openxmlformats.org/officeDocument/2006/relationships" id="256" r:id="Ra464ddbe35e745dc"/>
    <p:sldId xmlns:r="http://schemas.openxmlformats.org/officeDocument/2006/relationships" id="257" r:id="R6f951406d6044916"/>
    <p:sldId xmlns:r="http://schemas.openxmlformats.org/officeDocument/2006/relationships" id="258" r:id="Re057cf72d91b49f2"/>
    <p:sldId xmlns:r="http://schemas.openxmlformats.org/officeDocument/2006/relationships" id="259" r:id="Ra0e1367b76024218"/>
    <p:sldId xmlns:r="http://schemas.openxmlformats.org/officeDocument/2006/relationships" id="260" r:id="R1702a62312df44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dc192f7b384aee" /><Relationship Type="http://schemas.openxmlformats.org/officeDocument/2006/relationships/slide" Target="/ppt/slides/slide1.xml" Id="Ra464ddbe35e745dc" /><Relationship Type="http://schemas.openxmlformats.org/officeDocument/2006/relationships/slide" Target="/ppt/slides/slide2.xml" Id="R6f951406d6044916" /><Relationship Type="http://schemas.openxmlformats.org/officeDocument/2006/relationships/slide" Target="/ppt/slides/slide3.xml" Id="Re057cf72d91b49f2" /><Relationship Type="http://schemas.openxmlformats.org/officeDocument/2006/relationships/slide" Target="/ppt/slides/slide4.xml" Id="Ra0e1367b76024218" /><Relationship Type="http://schemas.openxmlformats.org/officeDocument/2006/relationships/slide" Target="/ppt/slides/slide5.xml" Id="R1702a62312df44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910018f61843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4a462e8a1412e" /><Relationship Type="http://schemas.openxmlformats.org/officeDocument/2006/relationships/theme" Target="/ppt/slideMasters/theme/theme1.xml" Id="R83389ae8506144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c4a462e8a141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a628f753540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3f548a6b243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fb32cdede4c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18f4417cd4f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38dc384c24b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AUTOKOSMETIKK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AUTOKOSMETIKK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