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3eb032f858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963aa862464ddb"/>
  </p:sldMasterIdLst>
  <p:sldIdLst>
    <p:sldId xmlns:r="http://schemas.openxmlformats.org/officeDocument/2006/relationships" id="256" r:id="R05ec4f2dac3c4176"/>
    <p:sldId xmlns:r="http://schemas.openxmlformats.org/officeDocument/2006/relationships" id="257" r:id="R862e75856e494ec5"/>
    <p:sldId xmlns:r="http://schemas.openxmlformats.org/officeDocument/2006/relationships" id="258" r:id="Rff49281c249f47b2"/>
    <p:sldId xmlns:r="http://schemas.openxmlformats.org/officeDocument/2006/relationships" id="259" r:id="Rd3df0295bb594fc0"/>
    <p:sldId xmlns:r="http://schemas.openxmlformats.org/officeDocument/2006/relationships" id="260" r:id="Rbbaeed8f79c648bc"/>
    <p:sldId xmlns:r="http://schemas.openxmlformats.org/officeDocument/2006/relationships" id="261" r:id="R8ff98be5aac34cf5"/>
    <p:sldId xmlns:r="http://schemas.openxmlformats.org/officeDocument/2006/relationships" id="262" r:id="R9ed288d9afd04e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63aa862464ddb" /><Relationship Type="http://schemas.openxmlformats.org/officeDocument/2006/relationships/slide" Target="/ppt/slides/slide1.xml" Id="R05ec4f2dac3c4176" /><Relationship Type="http://schemas.openxmlformats.org/officeDocument/2006/relationships/slide" Target="/ppt/slides/slide2.xml" Id="R862e75856e494ec5" /><Relationship Type="http://schemas.openxmlformats.org/officeDocument/2006/relationships/slide" Target="/ppt/slides/slide3.xml" Id="Rff49281c249f47b2" /><Relationship Type="http://schemas.openxmlformats.org/officeDocument/2006/relationships/slide" Target="/ppt/slides/slide4.xml" Id="Rd3df0295bb594fc0" /><Relationship Type="http://schemas.openxmlformats.org/officeDocument/2006/relationships/slide" Target="/ppt/slides/slide5.xml" Id="Rbbaeed8f79c648bc" /><Relationship Type="http://schemas.openxmlformats.org/officeDocument/2006/relationships/slide" Target="/ppt/slides/slide6.xml" Id="R8ff98be5aac34cf5" /><Relationship Type="http://schemas.openxmlformats.org/officeDocument/2006/relationships/slide" Target="/ppt/slides/slide7.xml" Id="R9ed288d9afd04e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33df4a53f46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21794a68e4855" /><Relationship Type="http://schemas.openxmlformats.org/officeDocument/2006/relationships/theme" Target="/ppt/slideMasters/theme/theme1.xml" Id="R328448570c654f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21794a68e48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0e789be0b46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2ebc2913c4a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13b58b26548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d75c353b943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4ce58b1de47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488737d374e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64675294f4b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AKAM INVEST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−568 755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36 365 130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KAROLINE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MARTE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Flåbekkveien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3077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997 635 280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