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e29a6f9dfe40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362b28ba914897"/>
  </p:sldMasterIdLst>
  <p:sldIdLst>
    <p:sldId xmlns:r="http://schemas.openxmlformats.org/officeDocument/2006/relationships" id="256" r:id="R92425efd434742b5"/>
    <p:sldId xmlns:r="http://schemas.openxmlformats.org/officeDocument/2006/relationships" id="257" r:id="R873e8142735c4050"/>
    <p:sldId xmlns:r="http://schemas.openxmlformats.org/officeDocument/2006/relationships" id="258" r:id="Re9c77fdefdc54d32"/>
    <p:sldId xmlns:r="http://schemas.openxmlformats.org/officeDocument/2006/relationships" id="259" r:id="R8643e742d3ad44df"/>
    <p:sldId xmlns:r="http://schemas.openxmlformats.org/officeDocument/2006/relationships" id="260" r:id="R906f765dbe8a42ec"/>
    <p:sldId xmlns:r="http://schemas.openxmlformats.org/officeDocument/2006/relationships" id="261" r:id="R3a4245212c3e4f28"/>
    <p:sldId xmlns:r="http://schemas.openxmlformats.org/officeDocument/2006/relationships" id="262" r:id="Rf0064faed7c14e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62b28ba914897" /><Relationship Type="http://schemas.openxmlformats.org/officeDocument/2006/relationships/slide" Target="/ppt/slides/slide1.xml" Id="R92425efd434742b5" /><Relationship Type="http://schemas.openxmlformats.org/officeDocument/2006/relationships/slide" Target="/ppt/slides/slide2.xml" Id="R873e8142735c4050" /><Relationship Type="http://schemas.openxmlformats.org/officeDocument/2006/relationships/slide" Target="/ppt/slides/slide3.xml" Id="Re9c77fdefdc54d32" /><Relationship Type="http://schemas.openxmlformats.org/officeDocument/2006/relationships/slide" Target="/ppt/slides/slide4.xml" Id="R8643e742d3ad44df" /><Relationship Type="http://schemas.openxmlformats.org/officeDocument/2006/relationships/slide" Target="/ppt/slides/slide5.xml" Id="R906f765dbe8a42ec" /><Relationship Type="http://schemas.openxmlformats.org/officeDocument/2006/relationships/slide" Target="/ppt/slides/slide6.xml" Id="R3a4245212c3e4f28" /><Relationship Type="http://schemas.openxmlformats.org/officeDocument/2006/relationships/slide" Target="/ppt/slides/slide7.xml" Id="Rf0064faed7c14e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97964efeef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0ac97078e49f3" /><Relationship Type="http://schemas.openxmlformats.org/officeDocument/2006/relationships/theme" Target="/ppt/slideMasters/theme/theme1.xml" Id="R2d85b7034136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40ac97078e49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a2f66a2e841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c5af3aa6b45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b8dfe2b3542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8e4f7aa6e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042f3c2d740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f382f20ad42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9f904749744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