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dc95f1657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d1ee5e42240e5"/>
  </p:sldMasterIdLst>
  <p:sldIdLst>
    <p:sldId xmlns:r="http://schemas.openxmlformats.org/officeDocument/2006/relationships" id="256" r:id="Rc38a08ee67494c9c"/>
    <p:sldId xmlns:r="http://schemas.openxmlformats.org/officeDocument/2006/relationships" id="257" r:id="Rdfecf2e3d86347b7"/>
    <p:sldId xmlns:r="http://schemas.openxmlformats.org/officeDocument/2006/relationships" id="258" r:id="R1390a2c1668549ff"/>
    <p:sldId xmlns:r="http://schemas.openxmlformats.org/officeDocument/2006/relationships" id="259" r:id="Rcf7519bff60d4a8d"/>
    <p:sldId xmlns:r="http://schemas.openxmlformats.org/officeDocument/2006/relationships" id="260" r:id="Rfffa8bbd522a4e22"/>
    <p:sldId xmlns:r="http://schemas.openxmlformats.org/officeDocument/2006/relationships" id="261" r:id="R5eddb0330d6044ba"/>
    <p:sldId xmlns:r="http://schemas.openxmlformats.org/officeDocument/2006/relationships" id="262" r:id="Ra0285906f1f1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d1ee5e42240e5" /><Relationship Type="http://schemas.openxmlformats.org/officeDocument/2006/relationships/slide" Target="/ppt/slides/slide1.xml" Id="Rc38a08ee67494c9c" /><Relationship Type="http://schemas.openxmlformats.org/officeDocument/2006/relationships/slide" Target="/ppt/slides/slide2.xml" Id="Rdfecf2e3d86347b7" /><Relationship Type="http://schemas.openxmlformats.org/officeDocument/2006/relationships/slide" Target="/ppt/slides/slide3.xml" Id="R1390a2c1668549ff" /><Relationship Type="http://schemas.openxmlformats.org/officeDocument/2006/relationships/slide" Target="/ppt/slides/slide4.xml" Id="Rcf7519bff60d4a8d" /><Relationship Type="http://schemas.openxmlformats.org/officeDocument/2006/relationships/slide" Target="/ppt/slides/slide5.xml" Id="Rfffa8bbd522a4e22" /><Relationship Type="http://schemas.openxmlformats.org/officeDocument/2006/relationships/slide" Target="/ppt/slides/slide6.xml" Id="R5eddb0330d6044ba" /><Relationship Type="http://schemas.openxmlformats.org/officeDocument/2006/relationships/slide" Target="/ppt/slides/slide7.xml" Id="Ra0285906f1f1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e743774b0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572c27c04460c" /><Relationship Type="http://schemas.openxmlformats.org/officeDocument/2006/relationships/theme" Target="/ppt/slideMasters/theme/theme1.xml" Id="Ra9b7b3feb160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572c27c04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2ef7ce78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77682c5a040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92752e5fb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4c24192f8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f2e8c02a0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fc69492db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e7d15d25b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DØNNING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DØNNING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11 729 593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MAGNE BUA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kmbua.kmb@gmail.com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997 882 113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DØNNING AS</a:t>
            </a:r>
          </a:p>
        </p:txBody>
      </p:sp>
    </p:spTree>
  </p:cSld>
  <p:clrMapOvr>
    <a:masterClrMapping xmlns:a="http://schemas.openxmlformats.org/drawingml/2006/main"/>
  </p:clrMapOvr>
</p:sld>
</file>