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cf02b7573e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dd6a5330764425"/>
  </p:sldMasterIdLst>
  <p:sldIdLst>
    <p:sldId xmlns:r="http://schemas.openxmlformats.org/officeDocument/2006/relationships" id="256" r:id="R9e206d14331c4519"/>
    <p:sldId xmlns:r="http://schemas.openxmlformats.org/officeDocument/2006/relationships" id="257" r:id="R99fb6b1857d04895"/>
    <p:sldId xmlns:r="http://schemas.openxmlformats.org/officeDocument/2006/relationships" id="258" r:id="Rf0443cd0bd924ec2"/>
    <p:sldId xmlns:r="http://schemas.openxmlformats.org/officeDocument/2006/relationships" id="259" r:id="R6d29e0295c704537"/>
    <p:sldId xmlns:r="http://schemas.openxmlformats.org/officeDocument/2006/relationships" id="260" r:id="R210c159d5b5f4036"/>
    <p:sldId xmlns:r="http://schemas.openxmlformats.org/officeDocument/2006/relationships" id="261" r:id="R657040ba2bc64991"/>
    <p:sldId xmlns:r="http://schemas.openxmlformats.org/officeDocument/2006/relationships" id="262" r:id="R807c4960cec84c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d6a5330764425" /><Relationship Type="http://schemas.openxmlformats.org/officeDocument/2006/relationships/slide" Target="/ppt/slides/slide1.xml" Id="R9e206d14331c4519" /><Relationship Type="http://schemas.openxmlformats.org/officeDocument/2006/relationships/slide" Target="/ppt/slides/slide2.xml" Id="R99fb6b1857d04895" /><Relationship Type="http://schemas.openxmlformats.org/officeDocument/2006/relationships/slide" Target="/ppt/slides/slide3.xml" Id="Rf0443cd0bd924ec2" /><Relationship Type="http://schemas.openxmlformats.org/officeDocument/2006/relationships/slide" Target="/ppt/slides/slide4.xml" Id="R6d29e0295c704537" /><Relationship Type="http://schemas.openxmlformats.org/officeDocument/2006/relationships/slide" Target="/ppt/slides/slide5.xml" Id="R210c159d5b5f4036" /><Relationship Type="http://schemas.openxmlformats.org/officeDocument/2006/relationships/slide" Target="/ppt/slides/slide6.xml" Id="R657040ba2bc64991" /><Relationship Type="http://schemas.openxmlformats.org/officeDocument/2006/relationships/slide" Target="/ppt/slides/slide7.xml" Id="R807c4960cec84c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60a807a474b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af686a9a34887" /><Relationship Type="http://schemas.openxmlformats.org/officeDocument/2006/relationships/theme" Target="/ppt/slideMasters/theme/theme1.xml" Id="R944c7962e29849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4af686a9a348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6a67efa5847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bd9956d8649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fe0b0f67746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a30d5c84e4f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68729f9f646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f79287ae44f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a6227e90049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JACOBSEN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JACOBSEN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4 005 412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4 081 077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PETTER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Parsellveien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1636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997 906 357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