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1142e57c3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5c7afd2ed3484e"/>
  </p:sldMasterIdLst>
  <p:sldIdLst>
    <p:sldId xmlns:r="http://schemas.openxmlformats.org/officeDocument/2006/relationships" id="256" r:id="Rafba1bf80fa14218"/>
    <p:sldId xmlns:r="http://schemas.openxmlformats.org/officeDocument/2006/relationships" id="257" r:id="R5278156a30f54a1b"/>
    <p:sldId xmlns:r="http://schemas.openxmlformats.org/officeDocument/2006/relationships" id="258" r:id="Rd10b1c88913f4fcd"/>
    <p:sldId xmlns:r="http://schemas.openxmlformats.org/officeDocument/2006/relationships" id="259" r:id="R5be59d78f6984f59"/>
    <p:sldId xmlns:r="http://schemas.openxmlformats.org/officeDocument/2006/relationships" id="260" r:id="Rca08398a57f04b9b"/>
    <p:sldId xmlns:r="http://schemas.openxmlformats.org/officeDocument/2006/relationships" id="261" r:id="R65212076c0ec44fb"/>
    <p:sldId xmlns:r="http://schemas.openxmlformats.org/officeDocument/2006/relationships" id="262" r:id="Rcc08d5e96aff44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c7afd2ed3484e" /><Relationship Type="http://schemas.openxmlformats.org/officeDocument/2006/relationships/slide" Target="/ppt/slides/slide1.xml" Id="Rafba1bf80fa14218" /><Relationship Type="http://schemas.openxmlformats.org/officeDocument/2006/relationships/slide" Target="/ppt/slides/slide2.xml" Id="R5278156a30f54a1b" /><Relationship Type="http://schemas.openxmlformats.org/officeDocument/2006/relationships/slide" Target="/ppt/slides/slide3.xml" Id="Rd10b1c88913f4fcd" /><Relationship Type="http://schemas.openxmlformats.org/officeDocument/2006/relationships/slide" Target="/ppt/slides/slide4.xml" Id="R5be59d78f6984f59" /><Relationship Type="http://schemas.openxmlformats.org/officeDocument/2006/relationships/slide" Target="/ppt/slides/slide5.xml" Id="Rca08398a57f04b9b" /><Relationship Type="http://schemas.openxmlformats.org/officeDocument/2006/relationships/slide" Target="/ppt/slides/slide6.xml" Id="R65212076c0ec44fb" /><Relationship Type="http://schemas.openxmlformats.org/officeDocument/2006/relationships/slide" Target="/ppt/slides/slide7.xml" Id="Rcc08d5e96aff44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9713fbe3b41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c664e6f084f33" /><Relationship Type="http://schemas.openxmlformats.org/officeDocument/2006/relationships/theme" Target="/ppt/slideMasters/theme/theme1.xml" Id="R9d6ed0fe2258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ec664e6f084f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1c8c1f2234d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166518f6345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f0270213442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e5d60559342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d61734c6e43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e1d3417fb49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ab787094f46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HOLDBERG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HOLDBERG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−459 465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−539 294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−696 153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1 064 854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Hagaliveien 29B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997 992 482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HOLDBERG AS</a:t>
            </a:r>
          </a:p>
        </p:txBody>
      </p:sp>
    </p:spTree>
  </p:cSld>
  <p:clrMapOvr>
    <a:masterClrMapping xmlns:a="http://schemas.openxmlformats.org/drawingml/2006/main"/>
  </p:clrMapOvr>
</p:sld>
</file>