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4951ab73e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30203f11d45c5"/>
  </p:sldMasterIdLst>
  <p:sldIdLst>
    <p:sldId xmlns:r="http://schemas.openxmlformats.org/officeDocument/2006/relationships" id="256" r:id="Re725d679f02c417e"/>
    <p:sldId xmlns:r="http://schemas.openxmlformats.org/officeDocument/2006/relationships" id="257" r:id="R6b702d1481554cca"/>
    <p:sldId xmlns:r="http://schemas.openxmlformats.org/officeDocument/2006/relationships" id="258" r:id="R5e58ba2c85804e52"/>
    <p:sldId xmlns:r="http://schemas.openxmlformats.org/officeDocument/2006/relationships" id="259" r:id="Reaf856c8188e4600"/>
    <p:sldId xmlns:r="http://schemas.openxmlformats.org/officeDocument/2006/relationships" id="260" r:id="R0f9bbf80aba04709"/>
    <p:sldId xmlns:r="http://schemas.openxmlformats.org/officeDocument/2006/relationships" id="261" r:id="R19a565a25bed436e"/>
    <p:sldId xmlns:r="http://schemas.openxmlformats.org/officeDocument/2006/relationships" id="262" r:id="Rc3d699c0fd65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30203f11d45c5" /><Relationship Type="http://schemas.openxmlformats.org/officeDocument/2006/relationships/slide" Target="/ppt/slides/slide1.xml" Id="Re725d679f02c417e" /><Relationship Type="http://schemas.openxmlformats.org/officeDocument/2006/relationships/slide" Target="/ppt/slides/slide2.xml" Id="R6b702d1481554cca" /><Relationship Type="http://schemas.openxmlformats.org/officeDocument/2006/relationships/slide" Target="/ppt/slides/slide3.xml" Id="R5e58ba2c85804e52" /><Relationship Type="http://schemas.openxmlformats.org/officeDocument/2006/relationships/slide" Target="/ppt/slides/slide4.xml" Id="Reaf856c8188e4600" /><Relationship Type="http://schemas.openxmlformats.org/officeDocument/2006/relationships/slide" Target="/ppt/slides/slide5.xml" Id="R0f9bbf80aba04709" /><Relationship Type="http://schemas.openxmlformats.org/officeDocument/2006/relationships/slide" Target="/ppt/slides/slide6.xml" Id="R19a565a25bed436e" /><Relationship Type="http://schemas.openxmlformats.org/officeDocument/2006/relationships/slide" Target="/ppt/slides/slide7.xml" Id="Rc3d699c0fd65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b9bd1e13f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69d3fbce4839" /><Relationship Type="http://schemas.openxmlformats.org/officeDocument/2006/relationships/theme" Target="/ppt/slideMasters/theme/theme1.xml" Id="Rf5fbe705315b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169d3fbce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029e2d8c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e2f3d0c8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f6509734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43a738f05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ab2977a0e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01fd6ba80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d9476d53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SVENDSEN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34 274 913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KARL-HENNING 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THERESE J F 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