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a6c50c7252b44b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d982a2b19d343b6"/>
  </p:sldMasterIdLst>
  <p:sldIdLst>
    <p:sldId xmlns:r="http://schemas.openxmlformats.org/officeDocument/2006/relationships" id="256" r:id="R526b72349db74650"/>
    <p:sldId xmlns:r="http://schemas.openxmlformats.org/officeDocument/2006/relationships" id="257" r:id="R7beffbddd81a433c"/>
    <p:sldId xmlns:r="http://schemas.openxmlformats.org/officeDocument/2006/relationships" id="258" r:id="R9bef0f098a8243fa"/>
    <p:sldId xmlns:r="http://schemas.openxmlformats.org/officeDocument/2006/relationships" id="259" r:id="Rc0cb97fd457c4d2c"/>
    <p:sldId xmlns:r="http://schemas.openxmlformats.org/officeDocument/2006/relationships" id="260" r:id="R1dfe1cbd4af446d8"/>
    <p:sldId xmlns:r="http://schemas.openxmlformats.org/officeDocument/2006/relationships" id="261" r:id="Rec14b45c76b44dba"/>
    <p:sldId xmlns:r="http://schemas.openxmlformats.org/officeDocument/2006/relationships" id="262" r:id="R40d8f01b29954e3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982a2b19d343b6" /><Relationship Type="http://schemas.openxmlformats.org/officeDocument/2006/relationships/slide" Target="/ppt/slides/slide1.xml" Id="R526b72349db74650" /><Relationship Type="http://schemas.openxmlformats.org/officeDocument/2006/relationships/slide" Target="/ppt/slides/slide2.xml" Id="R7beffbddd81a433c" /><Relationship Type="http://schemas.openxmlformats.org/officeDocument/2006/relationships/slide" Target="/ppt/slides/slide3.xml" Id="R9bef0f098a8243fa" /><Relationship Type="http://schemas.openxmlformats.org/officeDocument/2006/relationships/slide" Target="/ppt/slides/slide4.xml" Id="Rc0cb97fd457c4d2c" /><Relationship Type="http://schemas.openxmlformats.org/officeDocument/2006/relationships/slide" Target="/ppt/slides/slide5.xml" Id="R1dfe1cbd4af446d8" /><Relationship Type="http://schemas.openxmlformats.org/officeDocument/2006/relationships/slide" Target="/ppt/slides/slide6.xml" Id="Rec14b45c76b44dba" /><Relationship Type="http://schemas.openxmlformats.org/officeDocument/2006/relationships/slide" Target="/ppt/slides/slide7.xml" Id="R40d8f01b29954e3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85f27b80d04a0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92fc1add9e48bc" /><Relationship Type="http://schemas.openxmlformats.org/officeDocument/2006/relationships/theme" Target="/ppt/slideMasters/theme/theme1.xml" Id="Reeaa3c850f2e4b2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592fc1add9e48b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a64ef9406a4ca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ad8d6bc7e94f7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ea141d21ae42a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876b7b3d59473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550147a50f490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01df90fb6d418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d5ea768eaa496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 SVENDSEN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 SVENDSEN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 SVENDSEN AS ble etablert [år] og holder til i Rykkinn.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 SVENDSEN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 SVENDSEN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 SVENDSEN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3 403 591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−176 121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−14 857 484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14 606 384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16 919 924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 SVENDSEN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JENNY FREDRIKA THERESE FAHLSTRÖM SVENDSEN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KARL-HENNING FAHLSTRØM SVENDSEN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 SVENDSEN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Rykkinnveien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1349 Rykkinn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997 997 913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 SVENDSEN AS</a:t>
            </a:r>
          </a:p>
        </p:txBody>
      </p:sp>
    </p:spTree>
  </p:cSld>
  <p:clrMapOvr>
    <a:masterClrMapping xmlns:a="http://schemas.openxmlformats.org/drawingml/2006/main"/>
  </p:clrMapOvr>
</p:sld>
</file>