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386ae0226f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35d3e465424653"/>
  </p:sldMasterIdLst>
  <p:sldIdLst>
    <p:sldId xmlns:r="http://schemas.openxmlformats.org/officeDocument/2006/relationships" id="256" r:id="R0de2e953d3a34fb7"/>
    <p:sldId xmlns:r="http://schemas.openxmlformats.org/officeDocument/2006/relationships" id="257" r:id="Re18ba195186f4867"/>
    <p:sldId xmlns:r="http://schemas.openxmlformats.org/officeDocument/2006/relationships" id="258" r:id="Re265de4408aa4580"/>
    <p:sldId xmlns:r="http://schemas.openxmlformats.org/officeDocument/2006/relationships" id="259" r:id="Rd75999d8cb3946e5"/>
    <p:sldId xmlns:r="http://schemas.openxmlformats.org/officeDocument/2006/relationships" id="260" r:id="R9fa7731384a04e7c"/>
    <p:sldId xmlns:r="http://schemas.openxmlformats.org/officeDocument/2006/relationships" id="261" r:id="R829b3dcfa2c245b2"/>
    <p:sldId xmlns:r="http://schemas.openxmlformats.org/officeDocument/2006/relationships" id="262" r:id="R8269c832e8cd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5d3e465424653" /><Relationship Type="http://schemas.openxmlformats.org/officeDocument/2006/relationships/slide" Target="/ppt/slides/slide1.xml" Id="R0de2e953d3a34fb7" /><Relationship Type="http://schemas.openxmlformats.org/officeDocument/2006/relationships/slide" Target="/ppt/slides/slide2.xml" Id="Re18ba195186f4867" /><Relationship Type="http://schemas.openxmlformats.org/officeDocument/2006/relationships/slide" Target="/ppt/slides/slide3.xml" Id="Re265de4408aa4580" /><Relationship Type="http://schemas.openxmlformats.org/officeDocument/2006/relationships/slide" Target="/ppt/slides/slide4.xml" Id="Rd75999d8cb3946e5" /><Relationship Type="http://schemas.openxmlformats.org/officeDocument/2006/relationships/slide" Target="/ppt/slides/slide5.xml" Id="R9fa7731384a04e7c" /><Relationship Type="http://schemas.openxmlformats.org/officeDocument/2006/relationships/slide" Target="/ppt/slides/slide6.xml" Id="R829b3dcfa2c245b2" /><Relationship Type="http://schemas.openxmlformats.org/officeDocument/2006/relationships/slide" Target="/ppt/slides/slide7.xml" Id="R8269c832e8cd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de23a5626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0d7365de6439a" /><Relationship Type="http://schemas.openxmlformats.org/officeDocument/2006/relationships/theme" Target="/ppt/slideMasters/theme/theme1.xml" Id="Raea605bf392e4e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80d7365de643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109341eb14b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909963c0f46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81c6248454c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ff3de786342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dddfbe38149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4d75e8ee744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5a7018f37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VEGSERVICE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VEGSERVICE AS ble etablert [år] og holder til i Kjølsdalen.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16 885 053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−1 659 666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−1 637 880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2 524 923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5 986 006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6776 Kjølsdalen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998 014 166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VEGSERVICE AS</a:t>
            </a:r>
          </a:p>
        </p:txBody>
      </p:sp>
    </p:spTree>
  </p:cSld>
  <p:clrMapOvr>
    <a:masterClrMapping xmlns:a="http://schemas.openxmlformats.org/drawingml/2006/main"/>
  </p:clrMapOvr>
</p:sld>
</file>