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5c64b44b5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903fb6c8a4ccb"/>
  </p:sldMasterIdLst>
  <p:sldIdLst>
    <p:sldId xmlns:r="http://schemas.openxmlformats.org/officeDocument/2006/relationships" id="256" r:id="Rcd3b819846ef432b"/>
    <p:sldId xmlns:r="http://schemas.openxmlformats.org/officeDocument/2006/relationships" id="257" r:id="Rc8b988bc014f434a"/>
    <p:sldId xmlns:r="http://schemas.openxmlformats.org/officeDocument/2006/relationships" id="258" r:id="Rf6512b0192c74912"/>
    <p:sldId xmlns:r="http://schemas.openxmlformats.org/officeDocument/2006/relationships" id="259" r:id="R36db7fc13c394cf7"/>
    <p:sldId xmlns:r="http://schemas.openxmlformats.org/officeDocument/2006/relationships" id="260" r:id="R64e09443d9714ebb"/>
    <p:sldId xmlns:r="http://schemas.openxmlformats.org/officeDocument/2006/relationships" id="261" r:id="R51350906b95a48f2"/>
    <p:sldId xmlns:r="http://schemas.openxmlformats.org/officeDocument/2006/relationships" id="262" r:id="Re08d6977b174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903fb6c8a4ccb" /><Relationship Type="http://schemas.openxmlformats.org/officeDocument/2006/relationships/slide" Target="/ppt/slides/slide1.xml" Id="Rcd3b819846ef432b" /><Relationship Type="http://schemas.openxmlformats.org/officeDocument/2006/relationships/slide" Target="/ppt/slides/slide2.xml" Id="Rc8b988bc014f434a" /><Relationship Type="http://schemas.openxmlformats.org/officeDocument/2006/relationships/slide" Target="/ppt/slides/slide3.xml" Id="Rf6512b0192c74912" /><Relationship Type="http://schemas.openxmlformats.org/officeDocument/2006/relationships/slide" Target="/ppt/slides/slide4.xml" Id="R36db7fc13c394cf7" /><Relationship Type="http://schemas.openxmlformats.org/officeDocument/2006/relationships/slide" Target="/ppt/slides/slide5.xml" Id="R64e09443d9714ebb" /><Relationship Type="http://schemas.openxmlformats.org/officeDocument/2006/relationships/slide" Target="/ppt/slides/slide6.xml" Id="R51350906b95a48f2" /><Relationship Type="http://schemas.openxmlformats.org/officeDocument/2006/relationships/slide" Target="/ppt/slides/slide7.xml" Id="Re08d6977b174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351bafeb0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6e2239c9d438d" /><Relationship Type="http://schemas.openxmlformats.org/officeDocument/2006/relationships/theme" Target="/ppt/slideMasters/theme/theme1.xml" Id="R89916535d7e043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6e2239c9d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47579105d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35b2d1142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7a4106741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fbd351918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2f2051a3e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f351dff324e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2112305a94d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ØSTMARKVEIEN 25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ØSTMARKVEIEN 25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6 402 454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2 820 306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474 259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4 985 436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Kabelgata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998 065 607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