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45d4e1c00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baece29c4488e"/>
  </p:sldMasterIdLst>
  <p:sldIdLst>
    <p:sldId xmlns:r="http://schemas.openxmlformats.org/officeDocument/2006/relationships" id="256" r:id="Rb7f98a46a2f14d91"/>
    <p:sldId xmlns:r="http://schemas.openxmlformats.org/officeDocument/2006/relationships" id="257" r:id="R2c26fe97ed15489d"/>
    <p:sldId xmlns:r="http://schemas.openxmlformats.org/officeDocument/2006/relationships" id="258" r:id="Rc2511721acd14adc"/>
    <p:sldId xmlns:r="http://schemas.openxmlformats.org/officeDocument/2006/relationships" id="259" r:id="Rf80d37e2a74047c9"/>
    <p:sldId xmlns:r="http://schemas.openxmlformats.org/officeDocument/2006/relationships" id="260" r:id="R9eeb58cb01844bb2"/>
    <p:sldId xmlns:r="http://schemas.openxmlformats.org/officeDocument/2006/relationships" id="261" r:id="R13ee2eaf802c41eb"/>
    <p:sldId xmlns:r="http://schemas.openxmlformats.org/officeDocument/2006/relationships" id="262" r:id="R85c4362c1a97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baece29c4488e" /><Relationship Type="http://schemas.openxmlformats.org/officeDocument/2006/relationships/slide" Target="/ppt/slides/slide1.xml" Id="Rb7f98a46a2f14d91" /><Relationship Type="http://schemas.openxmlformats.org/officeDocument/2006/relationships/slide" Target="/ppt/slides/slide2.xml" Id="R2c26fe97ed15489d" /><Relationship Type="http://schemas.openxmlformats.org/officeDocument/2006/relationships/slide" Target="/ppt/slides/slide3.xml" Id="Rc2511721acd14adc" /><Relationship Type="http://schemas.openxmlformats.org/officeDocument/2006/relationships/slide" Target="/ppt/slides/slide4.xml" Id="Rf80d37e2a74047c9" /><Relationship Type="http://schemas.openxmlformats.org/officeDocument/2006/relationships/slide" Target="/ppt/slides/slide5.xml" Id="R9eeb58cb01844bb2" /><Relationship Type="http://schemas.openxmlformats.org/officeDocument/2006/relationships/slide" Target="/ppt/slides/slide6.xml" Id="R13ee2eaf802c41eb" /><Relationship Type="http://schemas.openxmlformats.org/officeDocument/2006/relationships/slide" Target="/ppt/slides/slide7.xml" Id="R85c4362c1a97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85636bb99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88f6058c4908" /><Relationship Type="http://schemas.openxmlformats.org/officeDocument/2006/relationships/theme" Target="/ppt/slideMasters/theme/theme1.xml" Id="R26302ffa2c07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6c88f6058c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5970b7af4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97bc1ffb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a4cb2b76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b25471d92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c99aa8a448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d8ec7298d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71caffd72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ØSTMARKVEIEN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BAUDA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