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2ff342ee7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56908722a4e28"/>
  </p:sldMasterIdLst>
  <p:sldIdLst>
    <p:sldId xmlns:r="http://schemas.openxmlformats.org/officeDocument/2006/relationships" id="256" r:id="Re78020d074d04078"/>
    <p:sldId xmlns:r="http://schemas.openxmlformats.org/officeDocument/2006/relationships" id="257" r:id="R4b4870b306a1484a"/>
    <p:sldId xmlns:r="http://schemas.openxmlformats.org/officeDocument/2006/relationships" id="258" r:id="R7954eb14e5b34a96"/>
    <p:sldId xmlns:r="http://schemas.openxmlformats.org/officeDocument/2006/relationships" id="259" r:id="R7b2be9e6cedf47df"/>
    <p:sldId xmlns:r="http://schemas.openxmlformats.org/officeDocument/2006/relationships" id="260" r:id="R768e6f8804794614"/>
    <p:sldId xmlns:r="http://schemas.openxmlformats.org/officeDocument/2006/relationships" id="261" r:id="R9cab4feb8b514691"/>
    <p:sldId xmlns:r="http://schemas.openxmlformats.org/officeDocument/2006/relationships" id="262" r:id="R5b3c52824107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56908722a4e28" /><Relationship Type="http://schemas.openxmlformats.org/officeDocument/2006/relationships/slide" Target="/ppt/slides/slide1.xml" Id="Re78020d074d04078" /><Relationship Type="http://schemas.openxmlformats.org/officeDocument/2006/relationships/slide" Target="/ppt/slides/slide2.xml" Id="R4b4870b306a1484a" /><Relationship Type="http://schemas.openxmlformats.org/officeDocument/2006/relationships/slide" Target="/ppt/slides/slide3.xml" Id="R7954eb14e5b34a96" /><Relationship Type="http://schemas.openxmlformats.org/officeDocument/2006/relationships/slide" Target="/ppt/slides/slide4.xml" Id="R7b2be9e6cedf47df" /><Relationship Type="http://schemas.openxmlformats.org/officeDocument/2006/relationships/slide" Target="/ppt/slides/slide5.xml" Id="R768e6f8804794614" /><Relationship Type="http://schemas.openxmlformats.org/officeDocument/2006/relationships/slide" Target="/ppt/slides/slide6.xml" Id="R9cab4feb8b514691" /><Relationship Type="http://schemas.openxmlformats.org/officeDocument/2006/relationships/slide" Target="/ppt/slides/slide7.xml" Id="R5b3c52824107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89e3b7f43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03b20997742a6" /><Relationship Type="http://schemas.openxmlformats.org/officeDocument/2006/relationships/theme" Target="/ppt/slideMasters/theme/theme1.xml" Id="R52dd4ca2d8c848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03b209977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22beebe98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c5e9d846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8e1c5cd3b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be0c87ef47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ae6a864f248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4486f906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919b3d3a546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