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dfeb6fbc50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614227337d4e61"/>
  </p:sldMasterIdLst>
  <p:sldIdLst>
    <p:sldId xmlns:r="http://schemas.openxmlformats.org/officeDocument/2006/relationships" id="256" r:id="Rfada2ac056644f75"/>
    <p:sldId xmlns:r="http://schemas.openxmlformats.org/officeDocument/2006/relationships" id="257" r:id="Rf5d66abaf01b415b"/>
    <p:sldId xmlns:r="http://schemas.openxmlformats.org/officeDocument/2006/relationships" id="258" r:id="Reb542fce1c824b6f"/>
    <p:sldId xmlns:r="http://schemas.openxmlformats.org/officeDocument/2006/relationships" id="259" r:id="R4712fe4667a5429a"/>
    <p:sldId xmlns:r="http://schemas.openxmlformats.org/officeDocument/2006/relationships" id="260" r:id="R6d22903f21e14716"/>
    <p:sldId xmlns:r="http://schemas.openxmlformats.org/officeDocument/2006/relationships" id="261" r:id="R353f2e287f6341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14227337d4e61" /><Relationship Type="http://schemas.openxmlformats.org/officeDocument/2006/relationships/slide" Target="/ppt/slides/slide1.xml" Id="Rfada2ac056644f75" /><Relationship Type="http://schemas.openxmlformats.org/officeDocument/2006/relationships/slide" Target="/ppt/slides/slide2.xml" Id="Rf5d66abaf01b415b" /><Relationship Type="http://schemas.openxmlformats.org/officeDocument/2006/relationships/slide" Target="/ppt/slides/slide3.xml" Id="Reb542fce1c824b6f" /><Relationship Type="http://schemas.openxmlformats.org/officeDocument/2006/relationships/slide" Target="/ppt/slides/slide4.xml" Id="R4712fe4667a5429a" /><Relationship Type="http://schemas.openxmlformats.org/officeDocument/2006/relationships/slide" Target="/ppt/slides/slide5.xml" Id="R6d22903f21e14716" /><Relationship Type="http://schemas.openxmlformats.org/officeDocument/2006/relationships/slide" Target="/ppt/slides/slide6.xml" Id="R353f2e287f6341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cadbe352240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235ef3bef4eb5" /><Relationship Type="http://schemas.openxmlformats.org/officeDocument/2006/relationships/theme" Target="/ppt/slideMasters/theme/theme1.xml" Id="R707ae32b98e7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a235ef3bef4e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e710e26ac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945f51a6e43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99e9958724c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e91ce4d22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c092d95f443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de2f64ac4d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