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c60a8364c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dbae8f8bf46b0"/>
  </p:sldMasterIdLst>
  <p:sldIdLst>
    <p:sldId xmlns:r="http://schemas.openxmlformats.org/officeDocument/2006/relationships" id="256" r:id="R59915fe6ad274f19"/>
    <p:sldId xmlns:r="http://schemas.openxmlformats.org/officeDocument/2006/relationships" id="257" r:id="Rb58166eaf7e64c62"/>
    <p:sldId xmlns:r="http://schemas.openxmlformats.org/officeDocument/2006/relationships" id="258" r:id="R6532170770ec4fea"/>
    <p:sldId xmlns:r="http://schemas.openxmlformats.org/officeDocument/2006/relationships" id="259" r:id="R9018584c56c34a22"/>
    <p:sldId xmlns:r="http://schemas.openxmlformats.org/officeDocument/2006/relationships" id="260" r:id="Rfc182a9cef9349b0"/>
    <p:sldId xmlns:r="http://schemas.openxmlformats.org/officeDocument/2006/relationships" id="261" r:id="Rad259ec737e74728"/>
    <p:sldId xmlns:r="http://schemas.openxmlformats.org/officeDocument/2006/relationships" id="262" r:id="Rfd7529a37223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dbae8f8bf46b0" /><Relationship Type="http://schemas.openxmlformats.org/officeDocument/2006/relationships/slide" Target="/ppt/slides/slide1.xml" Id="R59915fe6ad274f19" /><Relationship Type="http://schemas.openxmlformats.org/officeDocument/2006/relationships/slide" Target="/ppt/slides/slide2.xml" Id="Rb58166eaf7e64c62" /><Relationship Type="http://schemas.openxmlformats.org/officeDocument/2006/relationships/slide" Target="/ppt/slides/slide3.xml" Id="R6532170770ec4fea" /><Relationship Type="http://schemas.openxmlformats.org/officeDocument/2006/relationships/slide" Target="/ppt/slides/slide4.xml" Id="R9018584c56c34a22" /><Relationship Type="http://schemas.openxmlformats.org/officeDocument/2006/relationships/slide" Target="/ppt/slides/slide5.xml" Id="Rfc182a9cef9349b0" /><Relationship Type="http://schemas.openxmlformats.org/officeDocument/2006/relationships/slide" Target="/ppt/slides/slide6.xml" Id="Rad259ec737e74728" /><Relationship Type="http://schemas.openxmlformats.org/officeDocument/2006/relationships/slide" Target="/ppt/slides/slide7.xml" Id="Rfd7529a37223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8c021e27642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96ec32d248de" /><Relationship Type="http://schemas.openxmlformats.org/officeDocument/2006/relationships/theme" Target="/ppt/slideMasters/theme/theme1.xml" Id="R7d3581027817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4796ec32d248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d52927268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19b427be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cb1be9517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d47ac71ff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20111c472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940520e1c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bc1d159e4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LITLESKARE MASKINSTASJON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