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ac2d48e46547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859dd636f5430e"/>
  </p:sldMasterIdLst>
  <p:sldIdLst>
    <p:sldId xmlns:r="http://schemas.openxmlformats.org/officeDocument/2006/relationships" id="256" r:id="R790752fbdce44514"/>
    <p:sldId xmlns:r="http://schemas.openxmlformats.org/officeDocument/2006/relationships" id="257" r:id="R7d108a5033964257"/>
    <p:sldId xmlns:r="http://schemas.openxmlformats.org/officeDocument/2006/relationships" id="258" r:id="R8c5c36da2dae4a45"/>
    <p:sldId xmlns:r="http://schemas.openxmlformats.org/officeDocument/2006/relationships" id="259" r:id="Rf3f861dfbe5f43a1"/>
    <p:sldId xmlns:r="http://schemas.openxmlformats.org/officeDocument/2006/relationships" id="260" r:id="R098c221c7f2b4f27"/>
    <p:sldId xmlns:r="http://schemas.openxmlformats.org/officeDocument/2006/relationships" id="261" r:id="Rdb9e9c62839f45f5"/>
    <p:sldId xmlns:r="http://schemas.openxmlformats.org/officeDocument/2006/relationships" id="262" r:id="R671dbdf38b6241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859dd636f5430e" /><Relationship Type="http://schemas.openxmlformats.org/officeDocument/2006/relationships/slide" Target="/ppt/slides/slide1.xml" Id="R790752fbdce44514" /><Relationship Type="http://schemas.openxmlformats.org/officeDocument/2006/relationships/slide" Target="/ppt/slides/slide2.xml" Id="R7d108a5033964257" /><Relationship Type="http://schemas.openxmlformats.org/officeDocument/2006/relationships/slide" Target="/ppt/slides/slide3.xml" Id="R8c5c36da2dae4a45" /><Relationship Type="http://schemas.openxmlformats.org/officeDocument/2006/relationships/slide" Target="/ppt/slides/slide4.xml" Id="Rf3f861dfbe5f43a1" /><Relationship Type="http://schemas.openxmlformats.org/officeDocument/2006/relationships/slide" Target="/ppt/slides/slide5.xml" Id="R098c221c7f2b4f27" /><Relationship Type="http://schemas.openxmlformats.org/officeDocument/2006/relationships/slide" Target="/ppt/slides/slide6.xml" Id="Rdb9e9c62839f45f5" /><Relationship Type="http://schemas.openxmlformats.org/officeDocument/2006/relationships/slide" Target="/ppt/slides/slide7.xml" Id="R671dbdf38b6241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a61d66a124a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43cba992040a8" /><Relationship Type="http://schemas.openxmlformats.org/officeDocument/2006/relationships/theme" Target="/ppt/slideMasters/theme/theme1.xml" Id="Rbca2de09b0dd49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743cba992040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85012bb9e41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66c04ca3643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b1c8f61d84a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0f7b945004e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c88e9440749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f44a4c14e41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cc916a0474f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LITLESKARE MASKINSTASJON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2 083 384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245 853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200 097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305 904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1 433 786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SVEIN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DAN ANDRÉ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