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79f671d7a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657015c014164"/>
  </p:sldMasterIdLst>
  <p:sldIdLst>
    <p:sldId xmlns:r="http://schemas.openxmlformats.org/officeDocument/2006/relationships" id="256" r:id="R9bf85cc5ecf14f1a"/>
    <p:sldId xmlns:r="http://schemas.openxmlformats.org/officeDocument/2006/relationships" id="257" r:id="Rddf4d491895f4d2f"/>
    <p:sldId xmlns:r="http://schemas.openxmlformats.org/officeDocument/2006/relationships" id="258" r:id="R4ceaaaeb14fe4b6e"/>
    <p:sldId xmlns:r="http://schemas.openxmlformats.org/officeDocument/2006/relationships" id="259" r:id="Re19f6138aa514a4d"/>
    <p:sldId xmlns:r="http://schemas.openxmlformats.org/officeDocument/2006/relationships" id="260" r:id="Rfdc59de6e6c1433c"/>
    <p:sldId xmlns:r="http://schemas.openxmlformats.org/officeDocument/2006/relationships" id="261" r:id="Rbabde86d6d5a49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657015c014164" /><Relationship Type="http://schemas.openxmlformats.org/officeDocument/2006/relationships/slide" Target="/ppt/slides/slide1.xml" Id="R9bf85cc5ecf14f1a" /><Relationship Type="http://schemas.openxmlformats.org/officeDocument/2006/relationships/slide" Target="/ppt/slides/slide2.xml" Id="Rddf4d491895f4d2f" /><Relationship Type="http://schemas.openxmlformats.org/officeDocument/2006/relationships/slide" Target="/ppt/slides/slide3.xml" Id="R4ceaaaeb14fe4b6e" /><Relationship Type="http://schemas.openxmlformats.org/officeDocument/2006/relationships/slide" Target="/ppt/slides/slide4.xml" Id="Re19f6138aa514a4d" /><Relationship Type="http://schemas.openxmlformats.org/officeDocument/2006/relationships/slide" Target="/ppt/slides/slide5.xml" Id="Rfdc59de6e6c1433c" /><Relationship Type="http://schemas.openxmlformats.org/officeDocument/2006/relationships/slide" Target="/ppt/slides/slide6.xml" Id="Rbabde86d6d5a49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d2075b8f2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2eff421b446a8" /><Relationship Type="http://schemas.openxmlformats.org/officeDocument/2006/relationships/theme" Target="/ppt/slideMasters/theme/theme1.xml" Id="Rbd63927deea04f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2eff421b4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0256491b9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4a3ca5c5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12914b0d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ce9e7e624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83ed55eae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0959bddf545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