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adb2311e7e44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3b716a726f40d9"/>
  </p:sldMasterIdLst>
  <p:sldIdLst>
    <p:sldId xmlns:r="http://schemas.openxmlformats.org/officeDocument/2006/relationships" id="256" r:id="R4900dda5a99340ea"/>
    <p:sldId xmlns:r="http://schemas.openxmlformats.org/officeDocument/2006/relationships" id="257" r:id="R5c78cc5d90e94713"/>
    <p:sldId xmlns:r="http://schemas.openxmlformats.org/officeDocument/2006/relationships" id="258" r:id="Rccb111ffc0aa48c0"/>
    <p:sldId xmlns:r="http://schemas.openxmlformats.org/officeDocument/2006/relationships" id="259" r:id="R85417911b1f4401b"/>
    <p:sldId xmlns:r="http://schemas.openxmlformats.org/officeDocument/2006/relationships" id="260" r:id="Re91217de1d1548b4"/>
    <p:sldId xmlns:r="http://schemas.openxmlformats.org/officeDocument/2006/relationships" id="261" r:id="R40b9efe663d144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3b716a726f40d9" /><Relationship Type="http://schemas.openxmlformats.org/officeDocument/2006/relationships/slide" Target="/ppt/slides/slide1.xml" Id="R4900dda5a99340ea" /><Relationship Type="http://schemas.openxmlformats.org/officeDocument/2006/relationships/slide" Target="/ppt/slides/slide2.xml" Id="R5c78cc5d90e94713" /><Relationship Type="http://schemas.openxmlformats.org/officeDocument/2006/relationships/slide" Target="/ppt/slides/slide3.xml" Id="Rccb111ffc0aa48c0" /><Relationship Type="http://schemas.openxmlformats.org/officeDocument/2006/relationships/slide" Target="/ppt/slides/slide4.xml" Id="R85417911b1f4401b" /><Relationship Type="http://schemas.openxmlformats.org/officeDocument/2006/relationships/slide" Target="/ppt/slides/slide5.xml" Id="Re91217de1d1548b4" /><Relationship Type="http://schemas.openxmlformats.org/officeDocument/2006/relationships/slide" Target="/ppt/slides/slide6.xml" Id="R40b9efe663d144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a37ff0b13546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38ec5785f421c" /><Relationship Type="http://schemas.openxmlformats.org/officeDocument/2006/relationships/theme" Target="/ppt/slideMasters/theme/theme1.xml" Id="Re166cee53d0e40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638ec5785f42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8ab9e8ad749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031b4fba741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64499361547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b1b6af2454e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7075520ca42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540c3856140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MASST 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