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24c20c261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d4671974f40e0"/>
  </p:sldMasterIdLst>
  <p:sldIdLst>
    <p:sldId xmlns:r="http://schemas.openxmlformats.org/officeDocument/2006/relationships" id="256" r:id="R64709a86dba34405"/>
    <p:sldId xmlns:r="http://schemas.openxmlformats.org/officeDocument/2006/relationships" id="257" r:id="R3a421066a2f8436e"/>
    <p:sldId xmlns:r="http://schemas.openxmlformats.org/officeDocument/2006/relationships" id="258" r:id="R3a67dd5449cb4c42"/>
    <p:sldId xmlns:r="http://schemas.openxmlformats.org/officeDocument/2006/relationships" id="259" r:id="R4baba553d27548be"/>
    <p:sldId xmlns:r="http://schemas.openxmlformats.org/officeDocument/2006/relationships" id="260" r:id="R34c059f85d86496d"/>
    <p:sldId xmlns:r="http://schemas.openxmlformats.org/officeDocument/2006/relationships" id="261" r:id="Ra68858c8022a4b8e"/>
    <p:sldId xmlns:r="http://schemas.openxmlformats.org/officeDocument/2006/relationships" id="262" r:id="Ra4aebd81abeb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d4671974f40e0" /><Relationship Type="http://schemas.openxmlformats.org/officeDocument/2006/relationships/slide" Target="/ppt/slides/slide1.xml" Id="R64709a86dba34405" /><Relationship Type="http://schemas.openxmlformats.org/officeDocument/2006/relationships/slide" Target="/ppt/slides/slide2.xml" Id="R3a421066a2f8436e" /><Relationship Type="http://schemas.openxmlformats.org/officeDocument/2006/relationships/slide" Target="/ppt/slides/slide3.xml" Id="R3a67dd5449cb4c42" /><Relationship Type="http://schemas.openxmlformats.org/officeDocument/2006/relationships/slide" Target="/ppt/slides/slide4.xml" Id="R4baba553d27548be" /><Relationship Type="http://schemas.openxmlformats.org/officeDocument/2006/relationships/slide" Target="/ppt/slides/slide5.xml" Id="R34c059f85d86496d" /><Relationship Type="http://schemas.openxmlformats.org/officeDocument/2006/relationships/slide" Target="/ppt/slides/slide6.xml" Id="Ra68858c8022a4b8e" /><Relationship Type="http://schemas.openxmlformats.org/officeDocument/2006/relationships/slide" Target="/ppt/slides/slide7.xml" Id="Ra4aebd81abeb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6281e72a642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8ceb846ce4c62" /><Relationship Type="http://schemas.openxmlformats.org/officeDocument/2006/relationships/theme" Target="/ppt/slideMasters/theme/theme1.xml" Id="R383995c41a61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8ceb846ce4c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bed49eed0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91bdc9cce42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91f2e0874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6564b8a744c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5d8190d1c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5c732c969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ccdeaf36b44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LOKALSNEKKERN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LOKALSNEKKERN AS ble etablert [år] og holder til i Engeløya.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TORUNN BAADE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8289 Engeløya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torunn.baade@gmail.com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