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2984209d8347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fcde8cb60e4a2f"/>
  </p:sldMasterIdLst>
  <p:sldIdLst>
    <p:sldId xmlns:r="http://schemas.openxmlformats.org/officeDocument/2006/relationships" id="256" r:id="R99fa5b3c4c914880"/>
    <p:sldId xmlns:r="http://schemas.openxmlformats.org/officeDocument/2006/relationships" id="257" r:id="R8fbbb1e6bddc4271"/>
    <p:sldId xmlns:r="http://schemas.openxmlformats.org/officeDocument/2006/relationships" id="258" r:id="R450e841719dc4fb6"/>
    <p:sldId xmlns:r="http://schemas.openxmlformats.org/officeDocument/2006/relationships" id="259" r:id="R13714d7e78d146fa"/>
    <p:sldId xmlns:r="http://schemas.openxmlformats.org/officeDocument/2006/relationships" id="260" r:id="R959e562dd2dd46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cde8cb60e4a2f" /><Relationship Type="http://schemas.openxmlformats.org/officeDocument/2006/relationships/slide" Target="/ppt/slides/slide1.xml" Id="R99fa5b3c4c914880" /><Relationship Type="http://schemas.openxmlformats.org/officeDocument/2006/relationships/slide" Target="/ppt/slides/slide2.xml" Id="R8fbbb1e6bddc4271" /><Relationship Type="http://schemas.openxmlformats.org/officeDocument/2006/relationships/slide" Target="/ppt/slides/slide3.xml" Id="R450e841719dc4fb6" /><Relationship Type="http://schemas.openxmlformats.org/officeDocument/2006/relationships/slide" Target="/ppt/slides/slide4.xml" Id="R13714d7e78d146fa" /><Relationship Type="http://schemas.openxmlformats.org/officeDocument/2006/relationships/slide" Target="/ppt/slides/slide5.xml" Id="R959e562dd2dd46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d4e28c89cd46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2afbcc5f04fed" /><Relationship Type="http://schemas.openxmlformats.org/officeDocument/2006/relationships/theme" Target="/ppt/slideMasters/theme/theme1.xml" Id="Rdd1e5c67cd1444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a2afbcc5f04f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47018252347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d518d3cbc49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050da7c704e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eda9dc4524c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cc2eeed194b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LILLE UNDER RAUFOSS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