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635057e6b54c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f48c2dd02f4678"/>
  </p:sldMasterIdLst>
  <p:sldIdLst>
    <p:sldId xmlns:r="http://schemas.openxmlformats.org/officeDocument/2006/relationships" id="256" r:id="Ra2c7451ab3f24eaa"/>
    <p:sldId xmlns:r="http://schemas.openxmlformats.org/officeDocument/2006/relationships" id="257" r:id="R866b5d25dde34da1"/>
    <p:sldId xmlns:r="http://schemas.openxmlformats.org/officeDocument/2006/relationships" id="258" r:id="Ra86fb8b562084540"/>
    <p:sldId xmlns:r="http://schemas.openxmlformats.org/officeDocument/2006/relationships" id="259" r:id="Rb2fad5552e794706"/>
    <p:sldId xmlns:r="http://schemas.openxmlformats.org/officeDocument/2006/relationships" id="260" r:id="Rbf59ae27c2254b49"/>
    <p:sldId xmlns:r="http://schemas.openxmlformats.org/officeDocument/2006/relationships" id="261" r:id="R04ccbbdfdeed4d99"/>
    <p:sldId xmlns:r="http://schemas.openxmlformats.org/officeDocument/2006/relationships" id="262" r:id="Rc6014def68da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48c2dd02f4678" /><Relationship Type="http://schemas.openxmlformats.org/officeDocument/2006/relationships/slide" Target="/ppt/slides/slide1.xml" Id="Ra2c7451ab3f24eaa" /><Relationship Type="http://schemas.openxmlformats.org/officeDocument/2006/relationships/slide" Target="/ppt/slides/slide2.xml" Id="R866b5d25dde34da1" /><Relationship Type="http://schemas.openxmlformats.org/officeDocument/2006/relationships/slide" Target="/ppt/slides/slide3.xml" Id="Ra86fb8b562084540" /><Relationship Type="http://schemas.openxmlformats.org/officeDocument/2006/relationships/slide" Target="/ppt/slides/slide4.xml" Id="Rb2fad5552e794706" /><Relationship Type="http://schemas.openxmlformats.org/officeDocument/2006/relationships/slide" Target="/ppt/slides/slide5.xml" Id="Rbf59ae27c2254b49" /><Relationship Type="http://schemas.openxmlformats.org/officeDocument/2006/relationships/slide" Target="/ppt/slides/slide6.xml" Id="R04ccbbdfdeed4d99" /><Relationship Type="http://schemas.openxmlformats.org/officeDocument/2006/relationships/slide" Target="/ppt/slides/slide7.xml" Id="Rc6014def68da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76a4e469f5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6ed95caf643e6" /><Relationship Type="http://schemas.openxmlformats.org/officeDocument/2006/relationships/theme" Target="/ppt/slideMasters/theme/theme1.xml" Id="R0a43274c44724c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76ed95caf643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288879c04d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8962e20c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ba330a75147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33bfafa544d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6d5caf1f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af95609094c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d698ab7624a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BKE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BKE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20 371 324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BJØRN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Washingtons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BKE INVEST AS</a:t>
            </a:r>
          </a:p>
        </p:txBody>
      </p:sp>
    </p:spTree>
  </p:cSld>
  <p:clrMapOvr>
    <a:masterClrMapping xmlns:a="http://schemas.openxmlformats.org/drawingml/2006/main"/>
  </p:clrMapOvr>
</p:sld>
</file>