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4e9b5f8fa94e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43da48821d8405d"/>
  </p:sldMasterIdLst>
  <p:sldIdLst>
    <p:sldId xmlns:r="http://schemas.openxmlformats.org/officeDocument/2006/relationships" id="256" r:id="Ra2eef8f1cc034275"/>
    <p:sldId xmlns:r="http://schemas.openxmlformats.org/officeDocument/2006/relationships" id="257" r:id="R13c2515443b845f9"/>
    <p:sldId xmlns:r="http://schemas.openxmlformats.org/officeDocument/2006/relationships" id="258" r:id="R3693a8808c184f20"/>
    <p:sldId xmlns:r="http://schemas.openxmlformats.org/officeDocument/2006/relationships" id="259" r:id="Rd298c793eafe47fa"/>
    <p:sldId xmlns:r="http://schemas.openxmlformats.org/officeDocument/2006/relationships" id="260" r:id="R90d333fc8a4b47d3"/>
    <p:sldId xmlns:r="http://schemas.openxmlformats.org/officeDocument/2006/relationships" id="261" r:id="R03039273be264f60"/>
    <p:sldId xmlns:r="http://schemas.openxmlformats.org/officeDocument/2006/relationships" id="262" r:id="R0fda2fa8731741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3da48821d8405d" /><Relationship Type="http://schemas.openxmlformats.org/officeDocument/2006/relationships/slide" Target="/ppt/slides/slide1.xml" Id="Ra2eef8f1cc034275" /><Relationship Type="http://schemas.openxmlformats.org/officeDocument/2006/relationships/slide" Target="/ppt/slides/slide2.xml" Id="R13c2515443b845f9" /><Relationship Type="http://schemas.openxmlformats.org/officeDocument/2006/relationships/slide" Target="/ppt/slides/slide3.xml" Id="R3693a8808c184f20" /><Relationship Type="http://schemas.openxmlformats.org/officeDocument/2006/relationships/slide" Target="/ppt/slides/slide4.xml" Id="Rd298c793eafe47fa" /><Relationship Type="http://schemas.openxmlformats.org/officeDocument/2006/relationships/slide" Target="/ppt/slides/slide5.xml" Id="R90d333fc8a4b47d3" /><Relationship Type="http://schemas.openxmlformats.org/officeDocument/2006/relationships/slide" Target="/ppt/slides/slide6.xml" Id="R03039273be264f60" /><Relationship Type="http://schemas.openxmlformats.org/officeDocument/2006/relationships/slide" Target="/ppt/slides/slide7.xml" Id="R0fda2fa8731741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a73ac3befe4b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bc28a437f74096" /><Relationship Type="http://schemas.openxmlformats.org/officeDocument/2006/relationships/theme" Target="/ppt/slideMasters/theme/theme1.xml" Id="R8f9ef1c42cf943f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bc28a437f740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aa4248c8c345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b3d375159545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0d23528da146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a2fb3ff3554c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13111892cf424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11886aaa86473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3fcdb9c7dc41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TRYPRO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TRYPRO HOLDING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−141 247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1 159 987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19 094 572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19 713 279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TRYDAL ØYVIND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Solbergfjellet 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1385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998 420 121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