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53726543b4a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0f5e2b43c4f05"/>
  </p:sldMasterIdLst>
  <p:sldIdLst>
    <p:sldId xmlns:r="http://schemas.openxmlformats.org/officeDocument/2006/relationships" id="256" r:id="R19175c3f811c4e47"/>
    <p:sldId xmlns:r="http://schemas.openxmlformats.org/officeDocument/2006/relationships" id="257" r:id="R111bc523a19f4a6e"/>
    <p:sldId xmlns:r="http://schemas.openxmlformats.org/officeDocument/2006/relationships" id="258" r:id="R4c6c425f22b14c66"/>
    <p:sldId xmlns:r="http://schemas.openxmlformats.org/officeDocument/2006/relationships" id="259" r:id="Rfa66b1b30a5043ef"/>
    <p:sldId xmlns:r="http://schemas.openxmlformats.org/officeDocument/2006/relationships" id="260" r:id="Ra38b3d085ddc44c6"/>
    <p:sldId xmlns:r="http://schemas.openxmlformats.org/officeDocument/2006/relationships" id="261" r:id="R8e44985052a24314"/>
    <p:sldId xmlns:r="http://schemas.openxmlformats.org/officeDocument/2006/relationships" id="262" r:id="R6090d7a81370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0f5e2b43c4f05" /><Relationship Type="http://schemas.openxmlformats.org/officeDocument/2006/relationships/slide" Target="/ppt/slides/slide1.xml" Id="R19175c3f811c4e47" /><Relationship Type="http://schemas.openxmlformats.org/officeDocument/2006/relationships/slide" Target="/ppt/slides/slide2.xml" Id="R111bc523a19f4a6e" /><Relationship Type="http://schemas.openxmlformats.org/officeDocument/2006/relationships/slide" Target="/ppt/slides/slide3.xml" Id="R4c6c425f22b14c66" /><Relationship Type="http://schemas.openxmlformats.org/officeDocument/2006/relationships/slide" Target="/ppt/slides/slide4.xml" Id="Rfa66b1b30a5043ef" /><Relationship Type="http://schemas.openxmlformats.org/officeDocument/2006/relationships/slide" Target="/ppt/slides/slide5.xml" Id="Ra38b3d085ddc44c6" /><Relationship Type="http://schemas.openxmlformats.org/officeDocument/2006/relationships/slide" Target="/ppt/slides/slide6.xml" Id="R8e44985052a24314" /><Relationship Type="http://schemas.openxmlformats.org/officeDocument/2006/relationships/slide" Target="/ppt/slides/slide7.xml" Id="R6090d7a81370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41efe800e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7656b2dd94f1e" /><Relationship Type="http://schemas.openxmlformats.org/officeDocument/2006/relationships/theme" Target="/ppt/slideMasters/theme/theme1.xml" Id="R9be2221047f0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7656b2dd9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81c142aa4d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b1b157c21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b2274534f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523464752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476a31a37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e708d27b04c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dbb5652a6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