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aa70cc1acb43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2085e675df4908"/>
  </p:sldMasterIdLst>
  <p:sldIdLst>
    <p:sldId xmlns:r="http://schemas.openxmlformats.org/officeDocument/2006/relationships" id="256" r:id="R7112568fdaeb4912"/>
    <p:sldId xmlns:r="http://schemas.openxmlformats.org/officeDocument/2006/relationships" id="257" r:id="R594776f222f048a1"/>
    <p:sldId xmlns:r="http://schemas.openxmlformats.org/officeDocument/2006/relationships" id="258" r:id="R2468b123bbdb42eb"/>
    <p:sldId xmlns:r="http://schemas.openxmlformats.org/officeDocument/2006/relationships" id="259" r:id="Rbc8c13e1a0eb4d86"/>
    <p:sldId xmlns:r="http://schemas.openxmlformats.org/officeDocument/2006/relationships" id="260" r:id="R642335070e224d96"/>
    <p:sldId xmlns:r="http://schemas.openxmlformats.org/officeDocument/2006/relationships" id="261" r:id="Ree4fc7fda5524cb6"/>
    <p:sldId xmlns:r="http://schemas.openxmlformats.org/officeDocument/2006/relationships" id="262" r:id="Re78aac7baa7342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2085e675df4908" /><Relationship Type="http://schemas.openxmlformats.org/officeDocument/2006/relationships/slide" Target="/ppt/slides/slide1.xml" Id="R7112568fdaeb4912" /><Relationship Type="http://schemas.openxmlformats.org/officeDocument/2006/relationships/slide" Target="/ppt/slides/slide2.xml" Id="R594776f222f048a1" /><Relationship Type="http://schemas.openxmlformats.org/officeDocument/2006/relationships/slide" Target="/ppt/slides/slide3.xml" Id="R2468b123bbdb42eb" /><Relationship Type="http://schemas.openxmlformats.org/officeDocument/2006/relationships/slide" Target="/ppt/slides/slide4.xml" Id="Rbc8c13e1a0eb4d86" /><Relationship Type="http://schemas.openxmlformats.org/officeDocument/2006/relationships/slide" Target="/ppt/slides/slide5.xml" Id="R642335070e224d96" /><Relationship Type="http://schemas.openxmlformats.org/officeDocument/2006/relationships/slide" Target="/ppt/slides/slide6.xml" Id="Ree4fc7fda5524cb6" /><Relationship Type="http://schemas.openxmlformats.org/officeDocument/2006/relationships/slide" Target="/ppt/slides/slide7.xml" Id="Re78aac7baa7342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e3280f362e46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4ffb82a614222" /><Relationship Type="http://schemas.openxmlformats.org/officeDocument/2006/relationships/theme" Target="/ppt/slideMasters/theme/theme1.xml" Id="Raf5d798f9ba04d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d4ffb82a6142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a74999fba4a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3892fec284c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f3e46bf004d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e5447538241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046cee59e40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7523ee3c845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70f7b9e5040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LINDSET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LINDSET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 ENTREPRENØR AS ble etablert [år] og holder til i Tresfjord.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LINDSET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LINDSET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LINDSET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42 210 001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6 558 352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5 119 324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17 927 833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26 816 670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LINDSET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LINDSET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Neremsvegen 107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6391 Tresfjord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998 477 883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LINDSET ENTREPRENØR AS</a:t>
            </a:r>
          </a:p>
        </p:txBody>
      </p:sp>
    </p:spTree>
  </p:cSld>
  <p:clrMapOvr>
    <a:masterClrMapping xmlns:a="http://schemas.openxmlformats.org/drawingml/2006/main"/>
  </p:clrMapOvr>
</p:sld>
</file>