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12254f57ff43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06cc772f4e4b3a"/>
  </p:sldMasterIdLst>
  <p:sldIdLst>
    <p:sldId xmlns:r="http://schemas.openxmlformats.org/officeDocument/2006/relationships" id="256" r:id="Rb9ca89b184e7436d"/>
    <p:sldId xmlns:r="http://schemas.openxmlformats.org/officeDocument/2006/relationships" id="257" r:id="R3b8c70752fc0499a"/>
    <p:sldId xmlns:r="http://schemas.openxmlformats.org/officeDocument/2006/relationships" id="258" r:id="Rfbf0ee9334094188"/>
    <p:sldId xmlns:r="http://schemas.openxmlformats.org/officeDocument/2006/relationships" id="259" r:id="R177b672019b54141"/>
    <p:sldId xmlns:r="http://schemas.openxmlformats.org/officeDocument/2006/relationships" id="260" r:id="Rc5f354022a534336"/>
    <p:sldId xmlns:r="http://schemas.openxmlformats.org/officeDocument/2006/relationships" id="261" r:id="R456a5cb6570841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06cc772f4e4b3a" /><Relationship Type="http://schemas.openxmlformats.org/officeDocument/2006/relationships/slide" Target="/ppt/slides/slide1.xml" Id="Rb9ca89b184e7436d" /><Relationship Type="http://schemas.openxmlformats.org/officeDocument/2006/relationships/slide" Target="/ppt/slides/slide2.xml" Id="R3b8c70752fc0499a" /><Relationship Type="http://schemas.openxmlformats.org/officeDocument/2006/relationships/slide" Target="/ppt/slides/slide3.xml" Id="Rfbf0ee9334094188" /><Relationship Type="http://schemas.openxmlformats.org/officeDocument/2006/relationships/slide" Target="/ppt/slides/slide4.xml" Id="R177b672019b54141" /><Relationship Type="http://schemas.openxmlformats.org/officeDocument/2006/relationships/slide" Target="/ppt/slides/slide5.xml" Id="Rc5f354022a534336" /><Relationship Type="http://schemas.openxmlformats.org/officeDocument/2006/relationships/slide" Target="/ppt/slides/slide6.xml" Id="R456a5cb6570841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7ee4a9d42f40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02023cd3e54e2b" /><Relationship Type="http://schemas.openxmlformats.org/officeDocument/2006/relationships/theme" Target="/ppt/slideMasters/theme/theme1.xml" Id="R458fcd08cc8543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02023cd3e54e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8c413f89d04b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f6993614c542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fba20db16b4d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65751c8c9e42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0f9e4113a148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8dccf0cfea46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ENVISICON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Trollkjerkevegen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4056 Tananger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998 564 271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ENVISICON AS</a:t>
            </a:r>
          </a:p>
        </p:txBody>
      </p:sp>
    </p:spTree>
  </p:cSld>
  <p:clrMapOvr>
    <a:masterClrMapping xmlns:a="http://schemas.openxmlformats.org/drawingml/2006/main"/>
  </p:clrMapOvr>
</p:sld>
</file>