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da9a125a7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8978dbdf640aa"/>
  </p:sldMasterIdLst>
  <p:sldIdLst>
    <p:sldId xmlns:r="http://schemas.openxmlformats.org/officeDocument/2006/relationships" id="256" r:id="R3d5f6dba6d4a4cb4"/>
    <p:sldId xmlns:r="http://schemas.openxmlformats.org/officeDocument/2006/relationships" id="257" r:id="Re73e39988ab1496d"/>
    <p:sldId xmlns:r="http://schemas.openxmlformats.org/officeDocument/2006/relationships" id="258" r:id="R2d27e6f04a414a33"/>
    <p:sldId xmlns:r="http://schemas.openxmlformats.org/officeDocument/2006/relationships" id="259" r:id="Reae095b39986467a"/>
    <p:sldId xmlns:r="http://schemas.openxmlformats.org/officeDocument/2006/relationships" id="260" r:id="R226d8e6dcc25464d"/>
    <p:sldId xmlns:r="http://schemas.openxmlformats.org/officeDocument/2006/relationships" id="261" r:id="Rabcade12cce34a4f"/>
    <p:sldId xmlns:r="http://schemas.openxmlformats.org/officeDocument/2006/relationships" id="262" r:id="R94d88e54ae3d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8978dbdf640aa" /><Relationship Type="http://schemas.openxmlformats.org/officeDocument/2006/relationships/slide" Target="/ppt/slides/slide1.xml" Id="R3d5f6dba6d4a4cb4" /><Relationship Type="http://schemas.openxmlformats.org/officeDocument/2006/relationships/slide" Target="/ppt/slides/slide2.xml" Id="Re73e39988ab1496d" /><Relationship Type="http://schemas.openxmlformats.org/officeDocument/2006/relationships/slide" Target="/ppt/slides/slide3.xml" Id="R2d27e6f04a414a33" /><Relationship Type="http://schemas.openxmlformats.org/officeDocument/2006/relationships/slide" Target="/ppt/slides/slide4.xml" Id="Reae095b39986467a" /><Relationship Type="http://schemas.openxmlformats.org/officeDocument/2006/relationships/slide" Target="/ppt/slides/slide5.xml" Id="R226d8e6dcc25464d" /><Relationship Type="http://schemas.openxmlformats.org/officeDocument/2006/relationships/slide" Target="/ppt/slides/slide6.xml" Id="Rabcade12cce34a4f" /><Relationship Type="http://schemas.openxmlformats.org/officeDocument/2006/relationships/slide" Target="/ppt/slides/slide7.xml" Id="R94d88e54ae3d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94eaed202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7ddab05b643b7" /><Relationship Type="http://schemas.openxmlformats.org/officeDocument/2006/relationships/theme" Target="/ppt/slideMasters/theme/theme1.xml" Id="R4987f8db5964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7ddab05b6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921f3be84a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050d39aa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3587d466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c8af0486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c09cdd24c49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c1baf2a434e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29853ae8e4b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