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8df6e23c2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195e24f644fe4"/>
  </p:sldMasterIdLst>
  <p:sldIdLst>
    <p:sldId xmlns:r="http://schemas.openxmlformats.org/officeDocument/2006/relationships" id="256" r:id="R19e3d95371e2494b"/>
    <p:sldId xmlns:r="http://schemas.openxmlformats.org/officeDocument/2006/relationships" id="257" r:id="R70d1bf50eeb446fa"/>
    <p:sldId xmlns:r="http://schemas.openxmlformats.org/officeDocument/2006/relationships" id="258" r:id="R909179394dec4806"/>
    <p:sldId xmlns:r="http://schemas.openxmlformats.org/officeDocument/2006/relationships" id="259" r:id="Rc12419097e1541d1"/>
    <p:sldId xmlns:r="http://schemas.openxmlformats.org/officeDocument/2006/relationships" id="260" r:id="R80441a661d8d4343"/>
    <p:sldId xmlns:r="http://schemas.openxmlformats.org/officeDocument/2006/relationships" id="261" r:id="Rf1945c9206d3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195e24f644fe4" /><Relationship Type="http://schemas.openxmlformats.org/officeDocument/2006/relationships/slide" Target="/ppt/slides/slide1.xml" Id="R19e3d95371e2494b" /><Relationship Type="http://schemas.openxmlformats.org/officeDocument/2006/relationships/slide" Target="/ppt/slides/slide2.xml" Id="R70d1bf50eeb446fa" /><Relationship Type="http://schemas.openxmlformats.org/officeDocument/2006/relationships/slide" Target="/ppt/slides/slide3.xml" Id="R909179394dec4806" /><Relationship Type="http://schemas.openxmlformats.org/officeDocument/2006/relationships/slide" Target="/ppt/slides/slide4.xml" Id="Rc12419097e1541d1" /><Relationship Type="http://schemas.openxmlformats.org/officeDocument/2006/relationships/slide" Target="/ppt/slides/slide5.xml" Id="R80441a661d8d4343" /><Relationship Type="http://schemas.openxmlformats.org/officeDocument/2006/relationships/slide" Target="/ppt/slides/slide6.xml" Id="Rf1945c9206d3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f9e8a86e9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5105204bd4637" /><Relationship Type="http://schemas.openxmlformats.org/officeDocument/2006/relationships/theme" Target="/ppt/slideMasters/theme/theme1.xml" Id="R1cf283653219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5105204bd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0767acbc7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c6d896e59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3b853557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8d0b376cc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989164026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cea28999e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