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5112479b5643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4c8a3a51214ad6"/>
  </p:sldMasterIdLst>
  <p:sldIdLst>
    <p:sldId xmlns:r="http://schemas.openxmlformats.org/officeDocument/2006/relationships" id="256" r:id="R615e742a71bc4a4f"/>
    <p:sldId xmlns:r="http://schemas.openxmlformats.org/officeDocument/2006/relationships" id="257" r:id="Rcb0fd97d745043fb"/>
    <p:sldId xmlns:r="http://schemas.openxmlformats.org/officeDocument/2006/relationships" id="258" r:id="R404597b1b5514258"/>
    <p:sldId xmlns:r="http://schemas.openxmlformats.org/officeDocument/2006/relationships" id="259" r:id="Rcb769b2be1cd40ca"/>
    <p:sldId xmlns:r="http://schemas.openxmlformats.org/officeDocument/2006/relationships" id="260" r:id="Rf7ef5ac31829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c8a3a51214ad6" /><Relationship Type="http://schemas.openxmlformats.org/officeDocument/2006/relationships/slide" Target="/ppt/slides/slide1.xml" Id="R615e742a71bc4a4f" /><Relationship Type="http://schemas.openxmlformats.org/officeDocument/2006/relationships/slide" Target="/ppt/slides/slide2.xml" Id="Rcb0fd97d745043fb" /><Relationship Type="http://schemas.openxmlformats.org/officeDocument/2006/relationships/slide" Target="/ppt/slides/slide3.xml" Id="R404597b1b5514258" /><Relationship Type="http://schemas.openxmlformats.org/officeDocument/2006/relationships/slide" Target="/ppt/slides/slide4.xml" Id="Rcb769b2be1cd40ca" /><Relationship Type="http://schemas.openxmlformats.org/officeDocument/2006/relationships/slide" Target="/ppt/slides/slide5.xml" Id="Rf7ef5ac31829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9157c50484a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1f1960ba546d4" /><Relationship Type="http://schemas.openxmlformats.org/officeDocument/2006/relationships/theme" Target="/ppt/slideMasters/theme/theme1.xml" Id="R361209258f76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b1f1960ba546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4bac3ae3c43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0017656ec42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d58f76a6b44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f37f4b45a4a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c8a018a8d4f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