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364b2db7cb4c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06db0f51f24938"/>
  </p:sldMasterIdLst>
  <p:sldIdLst>
    <p:sldId xmlns:r="http://schemas.openxmlformats.org/officeDocument/2006/relationships" id="256" r:id="R952845c3d910462d"/>
    <p:sldId xmlns:r="http://schemas.openxmlformats.org/officeDocument/2006/relationships" id="257" r:id="Rba408a6350ea4123"/>
    <p:sldId xmlns:r="http://schemas.openxmlformats.org/officeDocument/2006/relationships" id="258" r:id="R1ad0c918845f4b6f"/>
    <p:sldId xmlns:r="http://schemas.openxmlformats.org/officeDocument/2006/relationships" id="259" r:id="Rb2a02670199140c3"/>
    <p:sldId xmlns:r="http://schemas.openxmlformats.org/officeDocument/2006/relationships" id="260" r:id="Rf34db5ee8e2243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6db0f51f24938" /><Relationship Type="http://schemas.openxmlformats.org/officeDocument/2006/relationships/slide" Target="/ppt/slides/slide1.xml" Id="R952845c3d910462d" /><Relationship Type="http://schemas.openxmlformats.org/officeDocument/2006/relationships/slide" Target="/ppt/slides/slide2.xml" Id="Rba408a6350ea4123" /><Relationship Type="http://schemas.openxmlformats.org/officeDocument/2006/relationships/slide" Target="/ppt/slides/slide3.xml" Id="R1ad0c918845f4b6f" /><Relationship Type="http://schemas.openxmlformats.org/officeDocument/2006/relationships/slide" Target="/ppt/slides/slide4.xml" Id="Rb2a02670199140c3" /><Relationship Type="http://schemas.openxmlformats.org/officeDocument/2006/relationships/slide" Target="/ppt/slides/slide5.xml" Id="Rf34db5ee8e2243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13482f57748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e413acf574a19" /><Relationship Type="http://schemas.openxmlformats.org/officeDocument/2006/relationships/theme" Target="/ppt/slideMasters/theme/theme1.xml" Id="Rb5c5d1df6c8c4d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fe413acf574a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ddb4db6bf41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a4045e22148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c8d3e59024a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1507b6b64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78514ca9445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