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2eaf53fb0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921a701f74c5c"/>
  </p:sldMasterIdLst>
  <p:sldIdLst>
    <p:sldId xmlns:r="http://schemas.openxmlformats.org/officeDocument/2006/relationships" id="256" r:id="R27cc442120cd434e"/>
    <p:sldId xmlns:r="http://schemas.openxmlformats.org/officeDocument/2006/relationships" id="257" r:id="R01754e30529c412b"/>
    <p:sldId xmlns:r="http://schemas.openxmlformats.org/officeDocument/2006/relationships" id="258" r:id="Ref0a729b034b42f6"/>
    <p:sldId xmlns:r="http://schemas.openxmlformats.org/officeDocument/2006/relationships" id="259" r:id="R34e6a558033a4f26"/>
    <p:sldId xmlns:r="http://schemas.openxmlformats.org/officeDocument/2006/relationships" id="260" r:id="R7416749e0a5a4c89"/>
    <p:sldId xmlns:r="http://schemas.openxmlformats.org/officeDocument/2006/relationships" id="261" r:id="R59ecd0dda83a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921a701f74c5c" /><Relationship Type="http://schemas.openxmlformats.org/officeDocument/2006/relationships/slide" Target="/ppt/slides/slide1.xml" Id="R27cc442120cd434e" /><Relationship Type="http://schemas.openxmlformats.org/officeDocument/2006/relationships/slide" Target="/ppt/slides/slide2.xml" Id="R01754e30529c412b" /><Relationship Type="http://schemas.openxmlformats.org/officeDocument/2006/relationships/slide" Target="/ppt/slides/slide3.xml" Id="Ref0a729b034b42f6" /><Relationship Type="http://schemas.openxmlformats.org/officeDocument/2006/relationships/slide" Target="/ppt/slides/slide4.xml" Id="R34e6a558033a4f26" /><Relationship Type="http://schemas.openxmlformats.org/officeDocument/2006/relationships/slide" Target="/ppt/slides/slide5.xml" Id="R7416749e0a5a4c89" /><Relationship Type="http://schemas.openxmlformats.org/officeDocument/2006/relationships/slide" Target="/ppt/slides/slide6.xml" Id="R59ecd0dda83a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b8bb5e1c6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0994054b43e8" /><Relationship Type="http://schemas.openxmlformats.org/officeDocument/2006/relationships/theme" Target="/ppt/slideMasters/theme/theme1.xml" Id="R97469275aad3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80994054b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4715b4a31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512b8eef9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59e6e9747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a2e340317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18bdc9264b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d3f922efe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