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c5ad9361c2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9f5049f9f14600"/>
  </p:sldMasterIdLst>
  <p:sldIdLst>
    <p:sldId xmlns:r="http://schemas.openxmlformats.org/officeDocument/2006/relationships" id="256" r:id="R0aed1a5b66ff47bf"/>
    <p:sldId xmlns:r="http://schemas.openxmlformats.org/officeDocument/2006/relationships" id="257" r:id="R7149a66376ab4918"/>
    <p:sldId xmlns:r="http://schemas.openxmlformats.org/officeDocument/2006/relationships" id="258" r:id="Rb34b36b3a6e24cf2"/>
    <p:sldId xmlns:r="http://schemas.openxmlformats.org/officeDocument/2006/relationships" id="259" r:id="R6c94e34229234888"/>
    <p:sldId xmlns:r="http://schemas.openxmlformats.org/officeDocument/2006/relationships" id="260" r:id="R76c25da0d6be4fcf"/>
    <p:sldId xmlns:r="http://schemas.openxmlformats.org/officeDocument/2006/relationships" id="261" r:id="R46694d31f66d407d"/>
    <p:sldId xmlns:r="http://schemas.openxmlformats.org/officeDocument/2006/relationships" id="262" r:id="R31cdddc6d3434d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9f5049f9f14600" /><Relationship Type="http://schemas.openxmlformats.org/officeDocument/2006/relationships/slide" Target="/ppt/slides/slide1.xml" Id="R0aed1a5b66ff47bf" /><Relationship Type="http://schemas.openxmlformats.org/officeDocument/2006/relationships/slide" Target="/ppt/slides/slide2.xml" Id="R7149a66376ab4918" /><Relationship Type="http://schemas.openxmlformats.org/officeDocument/2006/relationships/slide" Target="/ppt/slides/slide3.xml" Id="Rb34b36b3a6e24cf2" /><Relationship Type="http://schemas.openxmlformats.org/officeDocument/2006/relationships/slide" Target="/ppt/slides/slide4.xml" Id="R6c94e34229234888" /><Relationship Type="http://schemas.openxmlformats.org/officeDocument/2006/relationships/slide" Target="/ppt/slides/slide5.xml" Id="R76c25da0d6be4fcf" /><Relationship Type="http://schemas.openxmlformats.org/officeDocument/2006/relationships/slide" Target="/ppt/slides/slide6.xml" Id="R46694d31f66d407d" /><Relationship Type="http://schemas.openxmlformats.org/officeDocument/2006/relationships/slide" Target="/ppt/slides/slide7.xml" Id="R31cdddc6d3434d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62a36f21c646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89e7819764e69" /><Relationship Type="http://schemas.openxmlformats.org/officeDocument/2006/relationships/theme" Target="/ppt/slideMasters/theme/theme1.xml" Id="R1c2f8656d66a4d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c89e7819764e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7a75683ad41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da446feb34d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b80a330b442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464bce3cc47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9777174a445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31cab178243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48485705c4a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FJELLSETER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FJELLSETER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37 988 481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25 106 271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29 466 477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EINAR  –  31,6 %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JON GOTFRED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FJELLSETER INVEST AS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3RD CREEK NORWAY VENTURES LLC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B. SCHULTZ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LAIKA INVEST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 Schultz, Fjellveien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einar@hiu.no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