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00438ce14c4e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d9a5ab402e46a8"/>
  </p:sldMasterIdLst>
  <p:sldIdLst>
    <p:sldId xmlns:r="http://schemas.openxmlformats.org/officeDocument/2006/relationships" id="256" r:id="R7e68dc2c5d2c4e8e"/>
    <p:sldId xmlns:r="http://schemas.openxmlformats.org/officeDocument/2006/relationships" id="257" r:id="Raa93eff286aa42ac"/>
    <p:sldId xmlns:r="http://schemas.openxmlformats.org/officeDocument/2006/relationships" id="258" r:id="R298dc0852b8d4cc5"/>
    <p:sldId xmlns:r="http://schemas.openxmlformats.org/officeDocument/2006/relationships" id="259" r:id="R0a1058eaf6314054"/>
    <p:sldId xmlns:r="http://schemas.openxmlformats.org/officeDocument/2006/relationships" id="260" r:id="R475482dfeeda48ef"/>
    <p:sldId xmlns:r="http://schemas.openxmlformats.org/officeDocument/2006/relationships" id="261" r:id="R94b08b6fac3c46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9a5ab402e46a8" /><Relationship Type="http://schemas.openxmlformats.org/officeDocument/2006/relationships/slide" Target="/ppt/slides/slide1.xml" Id="R7e68dc2c5d2c4e8e" /><Relationship Type="http://schemas.openxmlformats.org/officeDocument/2006/relationships/slide" Target="/ppt/slides/slide2.xml" Id="Raa93eff286aa42ac" /><Relationship Type="http://schemas.openxmlformats.org/officeDocument/2006/relationships/slide" Target="/ppt/slides/slide3.xml" Id="R298dc0852b8d4cc5" /><Relationship Type="http://schemas.openxmlformats.org/officeDocument/2006/relationships/slide" Target="/ppt/slides/slide4.xml" Id="R0a1058eaf6314054" /><Relationship Type="http://schemas.openxmlformats.org/officeDocument/2006/relationships/slide" Target="/ppt/slides/slide5.xml" Id="R475482dfeeda48ef" /><Relationship Type="http://schemas.openxmlformats.org/officeDocument/2006/relationships/slide" Target="/ppt/slides/slide6.xml" Id="R94b08b6fac3c46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50be78d6d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3832ad3654f11" /><Relationship Type="http://schemas.openxmlformats.org/officeDocument/2006/relationships/theme" Target="/ppt/slideMasters/theme/theme1.xml" Id="Rbd2700ee16ec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33832ad3654f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d34cacdfb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eef6e70d740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8f8a5180d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8576222e24f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9b98a6d5547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7f60104d849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