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42314743b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53419097949a4"/>
  </p:sldMasterIdLst>
  <p:sldIdLst>
    <p:sldId xmlns:r="http://schemas.openxmlformats.org/officeDocument/2006/relationships" id="256" r:id="Rdf9add0e489a4044"/>
    <p:sldId xmlns:r="http://schemas.openxmlformats.org/officeDocument/2006/relationships" id="257" r:id="Rd264e3a0a09843f6"/>
    <p:sldId xmlns:r="http://schemas.openxmlformats.org/officeDocument/2006/relationships" id="258" r:id="R7b68e7aa3b644883"/>
    <p:sldId xmlns:r="http://schemas.openxmlformats.org/officeDocument/2006/relationships" id="259" r:id="Rfe5df5fd92d64aef"/>
    <p:sldId xmlns:r="http://schemas.openxmlformats.org/officeDocument/2006/relationships" id="260" r:id="R9617d40f4a2c453e"/>
    <p:sldId xmlns:r="http://schemas.openxmlformats.org/officeDocument/2006/relationships" id="261" r:id="R1dd92b6a1e094f18"/>
    <p:sldId xmlns:r="http://schemas.openxmlformats.org/officeDocument/2006/relationships" id="262" r:id="R933c22e2bab8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53419097949a4" /><Relationship Type="http://schemas.openxmlformats.org/officeDocument/2006/relationships/slide" Target="/ppt/slides/slide1.xml" Id="Rdf9add0e489a4044" /><Relationship Type="http://schemas.openxmlformats.org/officeDocument/2006/relationships/slide" Target="/ppt/slides/slide2.xml" Id="Rd264e3a0a09843f6" /><Relationship Type="http://schemas.openxmlformats.org/officeDocument/2006/relationships/slide" Target="/ppt/slides/slide3.xml" Id="R7b68e7aa3b644883" /><Relationship Type="http://schemas.openxmlformats.org/officeDocument/2006/relationships/slide" Target="/ppt/slides/slide4.xml" Id="Rfe5df5fd92d64aef" /><Relationship Type="http://schemas.openxmlformats.org/officeDocument/2006/relationships/slide" Target="/ppt/slides/slide5.xml" Id="R9617d40f4a2c453e" /><Relationship Type="http://schemas.openxmlformats.org/officeDocument/2006/relationships/slide" Target="/ppt/slides/slide6.xml" Id="R1dd92b6a1e094f18" /><Relationship Type="http://schemas.openxmlformats.org/officeDocument/2006/relationships/slide" Target="/ppt/slides/slide7.xml" Id="R933c22e2bab8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990ac6b57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a9d67cbf34eee" /><Relationship Type="http://schemas.openxmlformats.org/officeDocument/2006/relationships/theme" Target="/ppt/slideMasters/theme/theme1.xml" Id="R2bb7c37b5ef1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a9d67cbf3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64589899f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763b8e2b8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5f0654b8b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3d84062d0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919351b7b42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3cff0148744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b5d6dc93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