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759f47017e41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5777cf3c834bc3"/>
  </p:sldMasterIdLst>
  <p:sldIdLst>
    <p:sldId xmlns:r="http://schemas.openxmlformats.org/officeDocument/2006/relationships" id="256" r:id="R0c1d7a55021d4191"/>
    <p:sldId xmlns:r="http://schemas.openxmlformats.org/officeDocument/2006/relationships" id="257" r:id="Rfdc947b9d2494f2b"/>
    <p:sldId xmlns:r="http://schemas.openxmlformats.org/officeDocument/2006/relationships" id="258" r:id="R7374be1b124342d3"/>
    <p:sldId xmlns:r="http://schemas.openxmlformats.org/officeDocument/2006/relationships" id="259" r:id="Rb2d89f80707a45f0"/>
    <p:sldId xmlns:r="http://schemas.openxmlformats.org/officeDocument/2006/relationships" id="260" r:id="R50638a312b5b4c80"/>
    <p:sldId xmlns:r="http://schemas.openxmlformats.org/officeDocument/2006/relationships" id="261" r:id="Rece7883360f84d7d"/>
    <p:sldId xmlns:r="http://schemas.openxmlformats.org/officeDocument/2006/relationships" id="262" r:id="R4b90abd2b2054f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777cf3c834bc3" /><Relationship Type="http://schemas.openxmlformats.org/officeDocument/2006/relationships/slide" Target="/ppt/slides/slide1.xml" Id="R0c1d7a55021d4191" /><Relationship Type="http://schemas.openxmlformats.org/officeDocument/2006/relationships/slide" Target="/ppt/slides/slide2.xml" Id="Rfdc947b9d2494f2b" /><Relationship Type="http://schemas.openxmlformats.org/officeDocument/2006/relationships/slide" Target="/ppt/slides/slide3.xml" Id="R7374be1b124342d3" /><Relationship Type="http://schemas.openxmlformats.org/officeDocument/2006/relationships/slide" Target="/ppt/slides/slide4.xml" Id="Rb2d89f80707a45f0" /><Relationship Type="http://schemas.openxmlformats.org/officeDocument/2006/relationships/slide" Target="/ppt/slides/slide5.xml" Id="R50638a312b5b4c80" /><Relationship Type="http://schemas.openxmlformats.org/officeDocument/2006/relationships/slide" Target="/ppt/slides/slide6.xml" Id="Rece7883360f84d7d" /><Relationship Type="http://schemas.openxmlformats.org/officeDocument/2006/relationships/slide" Target="/ppt/slides/slide7.xml" Id="R4b90abd2b2054f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ca0f1e65bd4a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fbe202ae345f0" /><Relationship Type="http://schemas.openxmlformats.org/officeDocument/2006/relationships/theme" Target="/ppt/slideMasters/theme/theme1.xml" Id="R7c3c4346e36e4f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bfbe202ae345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e828e944b4d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2f64d8d524a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aec59173049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139f9476748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a0ff8cb8444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af35bcb3b41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28faf5e5341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ØRNEHAUGEN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ØRNEHAUGEN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909 840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−228 417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−852 030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5 284 182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12 878 098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JONNY SKRIVARHAUG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JURO FRITID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Hjellmyrnakken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6429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998 639 913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