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37da2e462f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49126d78044d2"/>
  </p:sldMasterIdLst>
  <p:sldIdLst>
    <p:sldId xmlns:r="http://schemas.openxmlformats.org/officeDocument/2006/relationships" id="256" r:id="Re1d235df78714eb9"/>
    <p:sldId xmlns:r="http://schemas.openxmlformats.org/officeDocument/2006/relationships" id="257" r:id="Rf02f9f8146884c99"/>
    <p:sldId xmlns:r="http://schemas.openxmlformats.org/officeDocument/2006/relationships" id="258" r:id="Rd92f77ef558d4ce8"/>
    <p:sldId xmlns:r="http://schemas.openxmlformats.org/officeDocument/2006/relationships" id="259" r:id="Rd2cc691f6e3a42b5"/>
    <p:sldId xmlns:r="http://schemas.openxmlformats.org/officeDocument/2006/relationships" id="260" r:id="R040ae157c495452f"/>
    <p:sldId xmlns:r="http://schemas.openxmlformats.org/officeDocument/2006/relationships" id="261" r:id="Re47736f97b71456e"/>
    <p:sldId xmlns:r="http://schemas.openxmlformats.org/officeDocument/2006/relationships" id="262" r:id="Rfe5354e1dfac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49126d78044d2" /><Relationship Type="http://schemas.openxmlformats.org/officeDocument/2006/relationships/slide" Target="/ppt/slides/slide1.xml" Id="Re1d235df78714eb9" /><Relationship Type="http://schemas.openxmlformats.org/officeDocument/2006/relationships/slide" Target="/ppt/slides/slide2.xml" Id="Rf02f9f8146884c99" /><Relationship Type="http://schemas.openxmlformats.org/officeDocument/2006/relationships/slide" Target="/ppt/slides/slide3.xml" Id="Rd92f77ef558d4ce8" /><Relationship Type="http://schemas.openxmlformats.org/officeDocument/2006/relationships/slide" Target="/ppt/slides/slide4.xml" Id="Rd2cc691f6e3a42b5" /><Relationship Type="http://schemas.openxmlformats.org/officeDocument/2006/relationships/slide" Target="/ppt/slides/slide5.xml" Id="R040ae157c495452f" /><Relationship Type="http://schemas.openxmlformats.org/officeDocument/2006/relationships/slide" Target="/ppt/slides/slide6.xml" Id="Re47736f97b71456e" /><Relationship Type="http://schemas.openxmlformats.org/officeDocument/2006/relationships/slide" Target="/ppt/slides/slide7.xml" Id="Rfe5354e1dfac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abe6f8a1b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41355178b4ae4" /><Relationship Type="http://schemas.openxmlformats.org/officeDocument/2006/relationships/theme" Target="/ppt/slideMasters/theme/theme1.xml" Id="R44382c07c50a41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41355178b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108b103be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974474355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c45408f46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8a63e16cb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1b0050a5840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de670735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ff075d85f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