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07017848a2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63660945c04557"/>
  </p:sldMasterIdLst>
  <p:sldIdLst>
    <p:sldId xmlns:r="http://schemas.openxmlformats.org/officeDocument/2006/relationships" id="256" r:id="Raf61b91d26dd408a"/>
    <p:sldId xmlns:r="http://schemas.openxmlformats.org/officeDocument/2006/relationships" id="257" r:id="R91aaaf752c48468c"/>
    <p:sldId xmlns:r="http://schemas.openxmlformats.org/officeDocument/2006/relationships" id="258" r:id="Rafd844655b864e27"/>
    <p:sldId xmlns:r="http://schemas.openxmlformats.org/officeDocument/2006/relationships" id="259" r:id="R5e2b31e9968c4d48"/>
    <p:sldId xmlns:r="http://schemas.openxmlformats.org/officeDocument/2006/relationships" id="260" r:id="R323414b09ac442dc"/>
    <p:sldId xmlns:r="http://schemas.openxmlformats.org/officeDocument/2006/relationships" id="261" r:id="Rea86971315de48c3"/>
    <p:sldId xmlns:r="http://schemas.openxmlformats.org/officeDocument/2006/relationships" id="262" r:id="R60252668189f4c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63660945c04557" /><Relationship Type="http://schemas.openxmlformats.org/officeDocument/2006/relationships/slide" Target="/ppt/slides/slide1.xml" Id="Raf61b91d26dd408a" /><Relationship Type="http://schemas.openxmlformats.org/officeDocument/2006/relationships/slide" Target="/ppt/slides/slide2.xml" Id="R91aaaf752c48468c" /><Relationship Type="http://schemas.openxmlformats.org/officeDocument/2006/relationships/slide" Target="/ppt/slides/slide3.xml" Id="Rafd844655b864e27" /><Relationship Type="http://schemas.openxmlformats.org/officeDocument/2006/relationships/slide" Target="/ppt/slides/slide4.xml" Id="R5e2b31e9968c4d48" /><Relationship Type="http://schemas.openxmlformats.org/officeDocument/2006/relationships/slide" Target="/ppt/slides/slide5.xml" Id="R323414b09ac442dc" /><Relationship Type="http://schemas.openxmlformats.org/officeDocument/2006/relationships/slide" Target="/ppt/slides/slide6.xml" Id="Rea86971315de48c3" /><Relationship Type="http://schemas.openxmlformats.org/officeDocument/2006/relationships/slide" Target="/ppt/slides/slide7.xml" Id="R60252668189f4c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9e05f55ec04f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7a7b6d7baa490b" /><Relationship Type="http://schemas.openxmlformats.org/officeDocument/2006/relationships/theme" Target="/ppt/slideMasters/theme/theme1.xml" Id="R12595babb62343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7a7b6d7baa49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732545f3464c1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01aa88351a406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cf4c16cfdf4a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77c78f6ec245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c7acc995514ef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6b112850d4c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8cbd0d5c0448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BERGSKOGEN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127 856 634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−5 455 331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−14 349 204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46 614 272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222 469 476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BERGSKOGEN AS  –  66,7 %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VALLELØKKEN AS  –  33,3 %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fredrik@bergskogen.no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998 737 621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BERGSKOGEN EIENDOM AS</a:t>
            </a:r>
          </a:p>
        </p:txBody>
      </p:sp>
    </p:spTree>
  </p:cSld>
  <p:clrMapOvr>
    <a:masterClrMapping xmlns:a="http://schemas.openxmlformats.org/drawingml/2006/main"/>
  </p:clrMapOvr>
</p:sld>
</file>