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e2230dd05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c1d6a450e4052"/>
  </p:sldMasterIdLst>
  <p:sldIdLst>
    <p:sldId xmlns:r="http://schemas.openxmlformats.org/officeDocument/2006/relationships" id="256" r:id="Rad812f3b65554e6c"/>
    <p:sldId xmlns:r="http://schemas.openxmlformats.org/officeDocument/2006/relationships" id="257" r:id="R2f1d6aabfc6b4c27"/>
    <p:sldId xmlns:r="http://schemas.openxmlformats.org/officeDocument/2006/relationships" id="258" r:id="R0b3b9f105f7b48db"/>
    <p:sldId xmlns:r="http://schemas.openxmlformats.org/officeDocument/2006/relationships" id="259" r:id="R54ad08c1befd4380"/>
    <p:sldId xmlns:r="http://schemas.openxmlformats.org/officeDocument/2006/relationships" id="260" r:id="Ra9b5a62c20454c2c"/>
    <p:sldId xmlns:r="http://schemas.openxmlformats.org/officeDocument/2006/relationships" id="261" r:id="R1815c5e30edd4edc"/>
    <p:sldId xmlns:r="http://schemas.openxmlformats.org/officeDocument/2006/relationships" id="262" r:id="Rdd29a71f5b31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c1d6a450e4052" /><Relationship Type="http://schemas.openxmlformats.org/officeDocument/2006/relationships/slide" Target="/ppt/slides/slide1.xml" Id="Rad812f3b65554e6c" /><Relationship Type="http://schemas.openxmlformats.org/officeDocument/2006/relationships/slide" Target="/ppt/slides/slide2.xml" Id="R2f1d6aabfc6b4c27" /><Relationship Type="http://schemas.openxmlformats.org/officeDocument/2006/relationships/slide" Target="/ppt/slides/slide3.xml" Id="R0b3b9f105f7b48db" /><Relationship Type="http://schemas.openxmlformats.org/officeDocument/2006/relationships/slide" Target="/ppt/slides/slide4.xml" Id="R54ad08c1befd4380" /><Relationship Type="http://schemas.openxmlformats.org/officeDocument/2006/relationships/slide" Target="/ppt/slides/slide5.xml" Id="Ra9b5a62c20454c2c" /><Relationship Type="http://schemas.openxmlformats.org/officeDocument/2006/relationships/slide" Target="/ppt/slides/slide6.xml" Id="R1815c5e30edd4edc" /><Relationship Type="http://schemas.openxmlformats.org/officeDocument/2006/relationships/slide" Target="/ppt/slides/slide7.xml" Id="Rdd29a71f5b31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8b87afe8d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64ef58458483c" /><Relationship Type="http://schemas.openxmlformats.org/officeDocument/2006/relationships/theme" Target="/ppt/slideMasters/theme/theme1.xml" Id="R9ab37f5e46c7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64ef58458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16a5da28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367581d9b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30b2de97b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4c492349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16fa811dc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d969a1c46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519b793d9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