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5de6822b643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7902b7bf24f33"/>
  </p:sldMasterIdLst>
  <p:sldIdLst>
    <p:sldId xmlns:r="http://schemas.openxmlformats.org/officeDocument/2006/relationships" id="256" r:id="R630b4890dc6b4087"/>
    <p:sldId xmlns:r="http://schemas.openxmlformats.org/officeDocument/2006/relationships" id="257" r:id="R4d1e5aaeeb6e4d71"/>
    <p:sldId xmlns:r="http://schemas.openxmlformats.org/officeDocument/2006/relationships" id="258" r:id="R64b96f5a291d4bb5"/>
    <p:sldId xmlns:r="http://schemas.openxmlformats.org/officeDocument/2006/relationships" id="259" r:id="R8dac52a3bf1848cc"/>
    <p:sldId xmlns:r="http://schemas.openxmlformats.org/officeDocument/2006/relationships" id="260" r:id="Rc8f226e8f3364edd"/>
    <p:sldId xmlns:r="http://schemas.openxmlformats.org/officeDocument/2006/relationships" id="261" r:id="R1c7b7792a054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7902b7bf24f33" /><Relationship Type="http://schemas.openxmlformats.org/officeDocument/2006/relationships/slide" Target="/ppt/slides/slide1.xml" Id="R630b4890dc6b4087" /><Relationship Type="http://schemas.openxmlformats.org/officeDocument/2006/relationships/slide" Target="/ppt/slides/slide2.xml" Id="R4d1e5aaeeb6e4d71" /><Relationship Type="http://schemas.openxmlformats.org/officeDocument/2006/relationships/slide" Target="/ppt/slides/slide3.xml" Id="R64b96f5a291d4bb5" /><Relationship Type="http://schemas.openxmlformats.org/officeDocument/2006/relationships/slide" Target="/ppt/slides/slide4.xml" Id="R8dac52a3bf1848cc" /><Relationship Type="http://schemas.openxmlformats.org/officeDocument/2006/relationships/slide" Target="/ppt/slides/slide5.xml" Id="Rc8f226e8f3364edd" /><Relationship Type="http://schemas.openxmlformats.org/officeDocument/2006/relationships/slide" Target="/ppt/slides/slide6.xml" Id="R1c7b7792a054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51922601e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63540c4a4010" /><Relationship Type="http://schemas.openxmlformats.org/officeDocument/2006/relationships/theme" Target="/ppt/slideMasters/theme/theme1.xml" Id="R04995ec67ecb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063540c4a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147f28ee2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d5be01e0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8a1d4dac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f3a8f8f5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e81fbeda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5afa212d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