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32eed06ad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9bfa5ac9841e6"/>
  </p:sldMasterIdLst>
  <p:sldIdLst>
    <p:sldId xmlns:r="http://schemas.openxmlformats.org/officeDocument/2006/relationships" id="256" r:id="R4e4e25a15f8a4688"/>
    <p:sldId xmlns:r="http://schemas.openxmlformats.org/officeDocument/2006/relationships" id="257" r:id="Rec7f68ed35044ad2"/>
    <p:sldId xmlns:r="http://schemas.openxmlformats.org/officeDocument/2006/relationships" id="258" r:id="R7a2a71c7b2f04ddf"/>
    <p:sldId xmlns:r="http://schemas.openxmlformats.org/officeDocument/2006/relationships" id="259" r:id="R3796678d107b43a1"/>
    <p:sldId xmlns:r="http://schemas.openxmlformats.org/officeDocument/2006/relationships" id="260" r:id="R061c8f5490654468"/>
    <p:sldId xmlns:r="http://schemas.openxmlformats.org/officeDocument/2006/relationships" id="261" r:id="R5ed358f16ba94a0c"/>
    <p:sldId xmlns:r="http://schemas.openxmlformats.org/officeDocument/2006/relationships" id="262" r:id="Re2e56507696a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9bfa5ac9841e6" /><Relationship Type="http://schemas.openxmlformats.org/officeDocument/2006/relationships/slide" Target="/ppt/slides/slide1.xml" Id="R4e4e25a15f8a4688" /><Relationship Type="http://schemas.openxmlformats.org/officeDocument/2006/relationships/slide" Target="/ppt/slides/slide2.xml" Id="Rec7f68ed35044ad2" /><Relationship Type="http://schemas.openxmlformats.org/officeDocument/2006/relationships/slide" Target="/ppt/slides/slide3.xml" Id="R7a2a71c7b2f04ddf" /><Relationship Type="http://schemas.openxmlformats.org/officeDocument/2006/relationships/slide" Target="/ppt/slides/slide4.xml" Id="R3796678d107b43a1" /><Relationship Type="http://schemas.openxmlformats.org/officeDocument/2006/relationships/slide" Target="/ppt/slides/slide5.xml" Id="R061c8f5490654468" /><Relationship Type="http://schemas.openxmlformats.org/officeDocument/2006/relationships/slide" Target="/ppt/slides/slide6.xml" Id="R5ed358f16ba94a0c" /><Relationship Type="http://schemas.openxmlformats.org/officeDocument/2006/relationships/slide" Target="/ppt/slides/slide7.xml" Id="Re2e56507696a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0a3c9d4c7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60388ad344e2" /><Relationship Type="http://schemas.openxmlformats.org/officeDocument/2006/relationships/theme" Target="/ppt/slideMasters/theme/theme1.xml" Id="Rccf0f579259f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360388ad3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b93d763c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864925faa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81a272af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ddb6ae56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fca077841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487fd0481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9f531df55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JAJOIN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